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3" r:id="rId6"/>
    <p:sldId id="264" r:id="rId7"/>
    <p:sldId id="259" r:id="rId8"/>
    <p:sldId id="261" r:id="rId9"/>
    <p:sldId id="262" r:id="rId10"/>
    <p:sldId id="265" r:id="rId11"/>
    <p:sldId id="267" r:id="rId12"/>
    <p:sldId id="269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76539" autoAdjust="0"/>
  </p:normalViewPr>
  <p:slideViewPr>
    <p:cSldViewPr>
      <p:cViewPr>
        <p:scale>
          <a:sx n="50" d="100"/>
          <a:sy n="5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B3A01-F95E-4CC6-9C2E-9B7AF3A58537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D4ABB-44FA-4C82-9816-C68D864B520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D4ABB-44FA-4C82-9816-C68D864B520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3E1-5E85-4B07-B726-7BCDF711F589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7F56-638A-4FF4-8B1D-7899660A47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3E1-5E85-4B07-B726-7BCDF711F589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7F56-638A-4FF4-8B1D-7899660A47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3E1-5E85-4B07-B726-7BCDF711F589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7F56-638A-4FF4-8B1D-7899660A47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3E1-5E85-4B07-B726-7BCDF711F589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7F56-638A-4FF4-8B1D-7899660A47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3E1-5E85-4B07-B726-7BCDF711F589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7F56-638A-4FF4-8B1D-7899660A47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3E1-5E85-4B07-B726-7BCDF711F589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7F56-638A-4FF4-8B1D-7899660A47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3E1-5E85-4B07-B726-7BCDF711F589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7F56-638A-4FF4-8B1D-7899660A47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3E1-5E85-4B07-B726-7BCDF711F589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7F56-638A-4FF4-8B1D-7899660A47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3E1-5E85-4B07-B726-7BCDF711F589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7F56-638A-4FF4-8B1D-7899660A47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3E1-5E85-4B07-B726-7BCDF711F589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7F56-638A-4FF4-8B1D-7899660A47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23E1-5E85-4B07-B726-7BCDF711F589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517F56-638A-4FF4-8B1D-7899660A47C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B623E1-5E85-4B07-B726-7BCDF711F589}" type="datetimeFigureOut">
              <a:rPr lang="it-IT" smtClean="0"/>
              <a:pPr/>
              <a:t>05/05/2017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517F56-638A-4FF4-8B1D-7899660A47CE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8072494" cy="168594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 prepotenza:</a:t>
            </a:r>
            <a:b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star bene a scuola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8661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Immagine 5" descr="aprile 2013 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857364"/>
            <a:ext cx="7358114" cy="3786214"/>
          </a:xfrm>
          <a:prstGeom prst="rect">
            <a:avLst/>
          </a:prstGeom>
        </p:spPr>
      </p:pic>
      <p:pic>
        <p:nvPicPr>
          <p:cNvPr id="23" name="Immagine 22" descr="ulisse-logo-big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09" y="5857892"/>
            <a:ext cx="2357455" cy="428628"/>
          </a:xfrm>
          <a:prstGeom prst="rect">
            <a:avLst/>
          </a:prstGeom>
        </p:spPr>
      </p:pic>
      <p:pic>
        <p:nvPicPr>
          <p:cNvPr id="24" name="Immagine 23" descr="copertina_ufficio-stampa_com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5786454"/>
            <a:ext cx="928694" cy="857256"/>
          </a:xfrm>
          <a:prstGeom prst="rect">
            <a:avLst/>
          </a:prstGeom>
        </p:spPr>
      </p:pic>
      <p:pic>
        <p:nvPicPr>
          <p:cNvPr id="25" name="Immagine 24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929330"/>
            <a:ext cx="4214842" cy="642942"/>
          </a:xfrm>
          <a:prstGeom prst="rect">
            <a:avLst/>
          </a:prstGeom>
        </p:spPr>
      </p:pic>
      <p:sp>
        <p:nvSpPr>
          <p:cNvPr id="27" name="Figura a mano libera 26"/>
          <p:cNvSpPr/>
          <p:nvPr/>
        </p:nvSpPr>
        <p:spPr>
          <a:xfrm>
            <a:off x="285720" y="357166"/>
            <a:ext cx="2908168" cy="1495848"/>
          </a:xfrm>
          <a:custGeom>
            <a:avLst/>
            <a:gdLst>
              <a:gd name="connsiteX0" fmla="*/ 327546 w 2908168"/>
              <a:gd name="connsiteY0" fmla="*/ 1222893 h 1495848"/>
              <a:gd name="connsiteX1" fmla="*/ 341194 w 2908168"/>
              <a:gd name="connsiteY1" fmla="*/ 1154654 h 1495848"/>
              <a:gd name="connsiteX2" fmla="*/ 354841 w 2908168"/>
              <a:gd name="connsiteY2" fmla="*/ 1045472 h 1495848"/>
              <a:gd name="connsiteX3" fmla="*/ 382137 w 2908168"/>
              <a:gd name="connsiteY3" fmla="*/ 1004529 h 1495848"/>
              <a:gd name="connsiteX4" fmla="*/ 423080 w 2908168"/>
              <a:gd name="connsiteY4" fmla="*/ 868051 h 1495848"/>
              <a:gd name="connsiteX5" fmla="*/ 450376 w 2908168"/>
              <a:gd name="connsiteY5" fmla="*/ 772517 h 1495848"/>
              <a:gd name="connsiteX6" fmla="*/ 477671 w 2908168"/>
              <a:gd name="connsiteY6" fmla="*/ 731573 h 1495848"/>
              <a:gd name="connsiteX7" fmla="*/ 504967 w 2908168"/>
              <a:gd name="connsiteY7" fmla="*/ 636039 h 1495848"/>
              <a:gd name="connsiteX8" fmla="*/ 545910 w 2908168"/>
              <a:gd name="connsiteY8" fmla="*/ 595096 h 1495848"/>
              <a:gd name="connsiteX9" fmla="*/ 586853 w 2908168"/>
              <a:gd name="connsiteY9" fmla="*/ 499562 h 1495848"/>
              <a:gd name="connsiteX10" fmla="*/ 641444 w 2908168"/>
              <a:gd name="connsiteY10" fmla="*/ 376732 h 1495848"/>
              <a:gd name="connsiteX11" fmla="*/ 668740 w 2908168"/>
              <a:gd name="connsiteY11" fmla="*/ 322141 h 1495848"/>
              <a:gd name="connsiteX12" fmla="*/ 709683 w 2908168"/>
              <a:gd name="connsiteY12" fmla="*/ 294845 h 1495848"/>
              <a:gd name="connsiteX13" fmla="*/ 764274 w 2908168"/>
              <a:gd name="connsiteY13" fmla="*/ 226606 h 1495848"/>
              <a:gd name="connsiteX14" fmla="*/ 832513 w 2908168"/>
              <a:gd name="connsiteY14" fmla="*/ 172015 h 1495848"/>
              <a:gd name="connsiteX15" fmla="*/ 859809 w 2908168"/>
              <a:gd name="connsiteY15" fmla="*/ 131072 h 1495848"/>
              <a:gd name="connsiteX16" fmla="*/ 900752 w 2908168"/>
              <a:gd name="connsiteY16" fmla="*/ 117424 h 1495848"/>
              <a:gd name="connsiteX17" fmla="*/ 982638 w 2908168"/>
              <a:gd name="connsiteY17" fmla="*/ 76481 h 1495848"/>
              <a:gd name="connsiteX18" fmla="*/ 1023582 w 2908168"/>
              <a:gd name="connsiteY18" fmla="*/ 35538 h 1495848"/>
              <a:gd name="connsiteX19" fmla="*/ 1214650 w 2908168"/>
              <a:gd name="connsiteY19" fmla="*/ 158367 h 1495848"/>
              <a:gd name="connsiteX20" fmla="*/ 1269241 w 2908168"/>
              <a:gd name="connsiteY20" fmla="*/ 240254 h 1495848"/>
              <a:gd name="connsiteX21" fmla="*/ 1282889 w 2908168"/>
              <a:gd name="connsiteY21" fmla="*/ 281197 h 1495848"/>
              <a:gd name="connsiteX22" fmla="*/ 1323832 w 2908168"/>
              <a:gd name="connsiteY22" fmla="*/ 308493 h 1495848"/>
              <a:gd name="connsiteX23" fmla="*/ 1378423 w 2908168"/>
              <a:gd name="connsiteY23" fmla="*/ 404027 h 1495848"/>
              <a:gd name="connsiteX24" fmla="*/ 1405719 w 2908168"/>
              <a:gd name="connsiteY24" fmla="*/ 485914 h 1495848"/>
              <a:gd name="connsiteX25" fmla="*/ 1433014 w 2908168"/>
              <a:gd name="connsiteY25" fmla="*/ 526857 h 1495848"/>
              <a:gd name="connsiteX26" fmla="*/ 1487606 w 2908168"/>
              <a:gd name="connsiteY26" fmla="*/ 636039 h 1495848"/>
              <a:gd name="connsiteX27" fmla="*/ 1501253 w 2908168"/>
              <a:gd name="connsiteY27" fmla="*/ 690630 h 1495848"/>
              <a:gd name="connsiteX28" fmla="*/ 1528549 w 2908168"/>
              <a:gd name="connsiteY28" fmla="*/ 772517 h 1495848"/>
              <a:gd name="connsiteX29" fmla="*/ 1555844 w 2908168"/>
              <a:gd name="connsiteY29" fmla="*/ 854403 h 1495848"/>
              <a:gd name="connsiteX30" fmla="*/ 1569492 w 2908168"/>
              <a:gd name="connsiteY30" fmla="*/ 895347 h 1495848"/>
              <a:gd name="connsiteX31" fmla="*/ 1583140 w 2908168"/>
              <a:gd name="connsiteY31" fmla="*/ 963585 h 1495848"/>
              <a:gd name="connsiteX32" fmla="*/ 1610435 w 2908168"/>
              <a:gd name="connsiteY32" fmla="*/ 1045472 h 1495848"/>
              <a:gd name="connsiteX33" fmla="*/ 1624083 w 2908168"/>
              <a:gd name="connsiteY33" fmla="*/ 1086415 h 1495848"/>
              <a:gd name="connsiteX34" fmla="*/ 1665026 w 2908168"/>
              <a:gd name="connsiteY34" fmla="*/ 1181950 h 1495848"/>
              <a:gd name="connsiteX35" fmla="*/ 1392071 w 2908168"/>
              <a:gd name="connsiteY35" fmla="*/ 1181950 h 1495848"/>
              <a:gd name="connsiteX36" fmla="*/ 1419367 w 2908168"/>
              <a:gd name="connsiteY36" fmla="*/ 1045472 h 1495848"/>
              <a:gd name="connsiteX37" fmla="*/ 1460310 w 2908168"/>
              <a:gd name="connsiteY37" fmla="*/ 1004529 h 1495848"/>
              <a:gd name="connsiteX38" fmla="*/ 1514901 w 2908168"/>
              <a:gd name="connsiteY38" fmla="*/ 922642 h 1495848"/>
              <a:gd name="connsiteX39" fmla="*/ 1555844 w 2908168"/>
              <a:gd name="connsiteY39" fmla="*/ 868051 h 1495848"/>
              <a:gd name="connsiteX40" fmla="*/ 1583140 w 2908168"/>
              <a:gd name="connsiteY40" fmla="*/ 827108 h 1495848"/>
              <a:gd name="connsiteX41" fmla="*/ 1651379 w 2908168"/>
              <a:gd name="connsiteY41" fmla="*/ 745221 h 1495848"/>
              <a:gd name="connsiteX42" fmla="*/ 1705970 w 2908168"/>
              <a:gd name="connsiteY42" fmla="*/ 663335 h 1495848"/>
              <a:gd name="connsiteX43" fmla="*/ 1733265 w 2908168"/>
              <a:gd name="connsiteY43" fmla="*/ 581448 h 1495848"/>
              <a:gd name="connsiteX44" fmla="*/ 1760561 w 2908168"/>
              <a:gd name="connsiteY44" fmla="*/ 540505 h 1495848"/>
              <a:gd name="connsiteX45" fmla="*/ 1774209 w 2908168"/>
              <a:gd name="connsiteY45" fmla="*/ 499562 h 1495848"/>
              <a:gd name="connsiteX46" fmla="*/ 1815152 w 2908168"/>
              <a:gd name="connsiteY46" fmla="*/ 472266 h 1495848"/>
              <a:gd name="connsiteX47" fmla="*/ 1883391 w 2908168"/>
              <a:gd name="connsiteY47" fmla="*/ 404027 h 1495848"/>
              <a:gd name="connsiteX48" fmla="*/ 1910686 w 2908168"/>
              <a:gd name="connsiteY48" fmla="*/ 363084 h 1495848"/>
              <a:gd name="connsiteX49" fmla="*/ 2006220 w 2908168"/>
              <a:gd name="connsiteY49" fmla="*/ 294845 h 1495848"/>
              <a:gd name="connsiteX50" fmla="*/ 2047164 w 2908168"/>
              <a:gd name="connsiteY50" fmla="*/ 253902 h 1495848"/>
              <a:gd name="connsiteX51" fmla="*/ 2142698 w 2908168"/>
              <a:gd name="connsiteY51" fmla="*/ 199311 h 1495848"/>
              <a:gd name="connsiteX52" fmla="*/ 2169994 w 2908168"/>
              <a:gd name="connsiteY52" fmla="*/ 158367 h 1495848"/>
              <a:gd name="connsiteX53" fmla="*/ 2292823 w 2908168"/>
              <a:gd name="connsiteY53" fmla="*/ 172015 h 1495848"/>
              <a:gd name="connsiteX54" fmla="*/ 2361062 w 2908168"/>
              <a:gd name="connsiteY54" fmla="*/ 253902 h 1495848"/>
              <a:gd name="connsiteX55" fmla="*/ 2402006 w 2908168"/>
              <a:gd name="connsiteY55" fmla="*/ 294845 h 1495848"/>
              <a:gd name="connsiteX56" fmla="*/ 2442949 w 2908168"/>
              <a:gd name="connsiteY56" fmla="*/ 376732 h 1495848"/>
              <a:gd name="connsiteX57" fmla="*/ 2456597 w 2908168"/>
              <a:gd name="connsiteY57" fmla="*/ 417675 h 1495848"/>
              <a:gd name="connsiteX58" fmla="*/ 2511188 w 2908168"/>
              <a:gd name="connsiteY58" fmla="*/ 499562 h 1495848"/>
              <a:gd name="connsiteX59" fmla="*/ 2579426 w 2908168"/>
              <a:gd name="connsiteY59" fmla="*/ 622391 h 1495848"/>
              <a:gd name="connsiteX60" fmla="*/ 2606722 w 2908168"/>
              <a:gd name="connsiteY60" fmla="*/ 663335 h 1495848"/>
              <a:gd name="connsiteX61" fmla="*/ 2620370 w 2908168"/>
              <a:gd name="connsiteY61" fmla="*/ 717926 h 1495848"/>
              <a:gd name="connsiteX62" fmla="*/ 2674961 w 2908168"/>
              <a:gd name="connsiteY62" fmla="*/ 813460 h 1495848"/>
              <a:gd name="connsiteX63" fmla="*/ 2715904 w 2908168"/>
              <a:gd name="connsiteY63" fmla="*/ 922642 h 1495848"/>
              <a:gd name="connsiteX64" fmla="*/ 2743200 w 2908168"/>
              <a:gd name="connsiteY64" fmla="*/ 1004529 h 1495848"/>
              <a:gd name="connsiteX65" fmla="*/ 2770495 w 2908168"/>
              <a:gd name="connsiteY65" fmla="*/ 1059120 h 1495848"/>
              <a:gd name="connsiteX66" fmla="*/ 2784143 w 2908168"/>
              <a:gd name="connsiteY66" fmla="*/ 1100063 h 1495848"/>
              <a:gd name="connsiteX67" fmla="*/ 2811438 w 2908168"/>
              <a:gd name="connsiteY67" fmla="*/ 1141006 h 1495848"/>
              <a:gd name="connsiteX68" fmla="*/ 2838734 w 2908168"/>
              <a:gd name="connsiteY68" fmla="*/ 1209245 h 1495848"/>
              <a:gd name="connsiteX69" fmla="*/ 2866029 w 2908168"/>
              <a:gd name="connsiteY69" fmla="*/ 1291132 h 1495848"/>
              <a:gd name="connsiteX70" fmla="*/ 2893325 w 2908168"/>
              <a:gd name="connsiteY70" fmla="*/ 1345723 h 1495848"/>
              <a:gd name="connsiteX71" fmla="*/ 2906973 w 2908168"/>
              <a:gd name="connsiteY71" fmla="*/ 1304779 h 1495848"/>
              <a:gd name="connsiteX72" fmla="*/ 2879677 w 2908168"/>
              <a:gd name="connsiteY72" fmla="*/ 1181950 h 1495848"/>
              <a:gd name="connsiteX73" fmla="*/ 2838734 w 2908168"/>
              <a:gd name="connsiteY73" fmla="*/ 1045472 h 1495848"/>
              <a:gd name="connsiteX74" fmla="*/ 2825086 w 2908168"/>
              <a:gd name="connsiteY74" fmla="*/ 1004529 h 1495848"/>
              <a:gd name="connsiteX75" fmla="*/ 2770495 w 2908168"/>
              <a:gd name="connsiteY75" fmla="*/ 895347 h 1495848"/>
              <a:gd name="connsiteX76" fmla="*/ 2715904 w 2908168"/>
              <a:gd name="connsiteY76" fmla="*/ 745221 h 1495848"/>
              <a:gd name="connsiteX77" fmla="*/ 2702256 w 2908168"/>
              <a:gd name="connsiteY77" fmla="*/ 690630 h 1495848"/>
              <a:gd name="connsiteX78" fmla="*/ 2688609 w 2908168"/>
              <a:gd name="connsiteY78" fmla="*/ 608744 h 1495848"/>
              <a:gd name="connsiteX79" fmla="*/ 2661313 w 2908168"/>
              <a:gd name="connsiteY79" fmla="*/ 567800 h 1495848"/>
              <a:gd name="connsiteX80" fmla="*/ 2620370 w 2908168"/>
              <a:gd name="connsiteY80" fmla="*/ 472266 h 1495848"/>
              <a:gd name="connsiteX81" fmla="*/ 2593074 w 2908168"/>
              <a:gd name="connsiteY81" fmla="*/ 390379 h 1495848"/>
              <a:gd name="connsiteX82" fmla="*/ 2565779 w 2908168"/>
              <a:gd name="connsiteY82" fmla="*/ 335788 h 1495848"/>
              <a:gd name="connsiteX83" fmla="*/ 2524835 w 2908168"/>
              <a:gd name="connsiteY83" fmla="*/ 253902 h 1495848"/>
              <a:gd name="connsiteX84" fmla="*/ 2483892 w 2908168"/>
              <a:gd name="connsiteY84" fmla="*/ 240254 h 1495848"/>
              <a:gd name="connsiteX85" fmla="*/ 2388358 w 2908168"/>
              <a:gd name="connsiteY85" fmla="*/ 172015 h 1495848"/>
              <a:gd name="connsiteX86" fmla="*/ 2306471 w 2908168"/>
              <a:gd name="connsiteY86" fmla="*/ 144720 h 1495848"/>
              <a:gd name="connsiteX87" fmla="*/ 2265528 w 2908168"/>
              <a:gd name="connsiteY87" fmla="*/ 131072 h 1495848"/>
              <a:gd name="connsiteX88" fmla="*/ 1992573 w 2908168"/>
              <a:gd name="connsiteY88" fmla="*/ 144720 h 1495848"/>
              <a:gd name="connsiteX89" fmla="*/ 1924334 w 2908168"/>
              <a:gd name="connsiteY89" fmla="*/ 212959 h 1495848"/>
              <a:gd name="connsiteX90" fmla="*/ 1883391 w 2908168"/>
              <a:gd name="connsiteY90" fmla="*/ 240254 h 1495848"/>
              <a:gd name="connsiteX91" fmla="*/ 1815152 w 2908168"/>
              <a:gd name="connsiteY91" fmla="*/ 322141 h 1495848"/>
              <a:gd name="connsiteX92" fmla="*/ 1787856 w 2908168"/>
              <a:gd name="connsiteY92" fmla="*/ 363084 h 1495848"/>
              <a:gd name="connsiteX93" fmla="*/ 1774209 w 2908168"/>
              <a:gd name="connsiteY93" fmla="*/ 404027 h 1495848"/>
              <a:gd name="connsiteX94" fmla="*/ 1733265 w 2908168"/>
              <a:gd name="connsiteY94" fmla="*/ 444970 h 1495848"/>
              <a:gd name="connsiteX95" fmla="*/ 1692322 w 2908168"/>
              <a:gd name="connsiteY95" fmla="*/ 499562 h 1495848"/>
              <a:gd name="connsiteX96" fmla="*/ 1555844 w 2908168"/>
              <a:gd name="connsiteY96" fmla="*/ 690630 h 1495848"/>
              <a:gd name="connsiteX97" fmla="*/ 1514901 w 2908168"/>
              <a:gd name="connsiteY97" fmla="*/ 717926 h 1495848"/>
              <a:gd name="connsiteX98" fmla="*/ 1501253 w 2908168"/>
              <a:gd name="connsiteY98" fmla="*/ 758869 h 1495848"/>
              <a:gd name="connsiteX99" fmla="*/ 1460310 w 2908168"/>
              <a:gd name="connsiteY99" fmla="*/ 799812 h 1495848"/>
              <a:gd name="connsiteX100" fmla="*/ 1433014 w 2908168"/>
              <a:gd name="connsiteY100" fmla="*/ 840756 h 1495848"/>
              <a:gd name="connsiteX101" fmla="*/ 1419367 w 2908168"/>
              <a:gd name="connsiteY101" fmla="*/ 881699 h 1495848"/>
              <a:gd name="connsiteX102" fmla="*/ 1392071 w 2908168"/>
              <a:gd name="connsiteY102" fmla="*/ 922642 h 1495848"/>
              <a:gd name="connsiteX103" fmla="*/ 1378423 w 2908168"/>
              <a:gd name="connsiteY103" fmla="*/ 977233 h 1495848"/>
              <a:gd name="connsiteX104" fmla="*/ 1351128 w 2908168"/>
              <a:gd name="connsiteY104" fmla="*/ 1031824 h 1495848"/>
              <a:gd name="connsiteX105" fmla="*/ 1323832 w 2908168"/>
              <a:gd name="connsiteY105" fmla="*/ 1113711 h 1495848"/>
              <a:gd name="connsiteX106" fmla="*/ 1337480 w 2908168"/>
              <a:gd name="connsiteY106" fmla="*/ 1195597 h 1495848"/>
              <a:gd name="connsiteX107" fmla="*/ 1378423 w 2908168"/>
              <a:gd name="connsiteY107" fmla="*/ 1168302 h 1495848"/>
              <a:gd name="connsiteX108" fmla="*/ 1392071 w 2908168"/>
              <a:gd name="connsiteY108" fmla="*/ 1127359 h 1495848"/>
              <a:gd name="connsiteX109" fmla="*/ 1419367 w 2908168"/>
              <a:gd name="connsiteY109" fmla="*/ 1086415 h 1495848"/>
              <a:gd name="connsiteX110" fmla="*/ 1473958 w 2908168"/>
              <a:gd name="connsiteY110" fmla="*/ 990881 h 1495848"/>
              <a:gd name="connsiteX111" fmla="*/ 1487606 w 2908168"/>
              <a:gd name="connsiteY111" fmla="*/ 949938 h 1495848"/>
              <a:gd name="connsiteX112" fmla="*/ 1514901 w 2908168"/>
              <a:gd name="connsiteY112" fmla="*/ 908994 h 1495848"/>
              <a:gd name="connsiteX113" fmla="*/ 1528549 w 2908168"/>
              <a:gd name="connsiteY113" fmla="*/ 868051 h 1495848"/>
              <a:gd name="connsiteX114" fmla="*/ 1487606 w 2908168"/>
              <a:gd name="connsiteY114" fmla="*/ 895347 h 1495848"/>
              <a:gd name="connsiteX115" fmla="*/ 1433014 w 2908168"/>
              <a:gd name="connsiteY115" fmla="*/ 949938 h 1495848"/>
              <a:gd name="connsiteX116" fmla="*/ 1378423 w 2908168"/>
              <a:gd name="connsiteY116" fmla="*/ 1031824 h 1495848"/>
              <a:gd name="connsiteX117" fmla="*/ 1364776 w 2908168"/>
              <a:gd name="connsiteY117" fmla="*/ 1072767 h 1495848"/>
              <a:gd name="connsiteX118" fmla="*/ 1378423 w 2908168"/>
              <a:gd name="connsiteY118" fmla="*/ 1086415 h 1495848"/>
              <a:gd name="connsiteX119" fmla="*/ 1446662 w 2908168"/>
              <a:gd name="connsiteY119" fmla="*/ 1004529 h 1495848"/>
              <a:gd name="connsiteX120" fmla="*/ 1473958 w 2908168"/>
              <a:gd name="connsiteY120" fmla="*/ 1045472 h 1495848"/>
              <a:gd name="connsiteX121" fmla="*/ 1460310 w 2908168"/>
              <a:gd name="connsiteY121" fmla="*/ 1154654 h 1495848"/>
              <a:gd name="connsiteX122" fmla="*/ 1473958 w 2908168"/>
              <a:gd name="connsiteY122" fmla="*/ 1127359 h 1495848"/>
              <a:gd name="connsiteX123" fmla="*/ 1542197 w 2908168"/>
              <a:gd name="connsiteY123" fmla="*/ 949938 h 1495848"/>
              <a:gd name="connsiteX124" fmla="*/ 1555844 w 2908168"/>
              <a:gd name="connsiteY124" fmla="*/ 908994 h 1495848"/>
              <a:gd name="connsiteX125" fmla="*/ 1610435 w 2908168"/>
              <a:gd name="connsiteY125" fmla="*/ 827108 h 1495848"/>
              <a:gd name="connsiteX126" fmla="*/ 1569492 w 2908168"/>
              <a:gd name="connsiteY126" fmla="*/ 1031824 h 1495848"/>
              <a:gd name="connsiteX127" fmla="*/ 1542197 w 2908168"/>
              <a:gd name="connsiteY127" fmla="*/ 1072767 h 1495848"/>
              <a:gd name="connsiteX128" fmla="*/ 1514901 w 2908168"/>
              <a:gd name="connsiteY128" fmla="*/ 1154654 h 1495848"/>
              <a:gd name="connsiteX129" fmla="*/ 1596788 w 2908168"/>
              <a:gd name="connsiteY129" fmla="*/ 1031824 h 1495848"/>
              <a:gd name="connsiteX130" fmla="*/ 1637731 w 2908168"/>
              <a:gd name="connsiteY130" fmla="*/ 936290 h 1495848"/>
              <a:gd name="connsiteX131" fmla="*/ 1665026 w 2908168"/>
              <a:gd name="connsiteY131" fmla="*/ 868051 h 1495848"/>
              <a:gd name="connsiteX132" fmla="*/ 1746913 w 2908168"/>
              <a:gd name="connsiteY132" fmla="*/ 786165 h 1495848"/>
              <a:gd name="connsiteX133" fmla="*/ 1774209 w 2908168"/>
              <a:gd name="connsiteY133" fmla="*/ 745221 h 1495848"/>
              <a:gd name="connsiteX134" fmla="*/ 1828800 w 2908168"/>
              <a:gd name="connsiteY134" fmla="*/ 676982 h 1495848"/>
              <a:gd name="connsiteX135" fmla="*/ 1842447 w 2908168"/>
              <a:gd name="connsiteY135" fmla="*/ 636039 h 1495848"/>
              <a:gd name="connsiteX136" fmla="*/ 1869743 w 2908168"/>
              <a:gd name="connsiteY136" fmla="*/ 595096 h 1495848"/>
              <a:gd name="connsiteX137" fmla="*/ 1910686 w 2908168"/>
              <a:gd name="connsiteY137" fmla="*/ 526857 h 1495848"/>
              <a:gd name="connsiteX138" fmla="*/ 1924334 w 2908168"/>
              <a:gd name="connsiteY138" fmla="*/ 485914 h 1495848"/>
              <a:gd name="connsiteX139" fmla="*/ 1951629 w 2908168"/>
              <a:gd name="connsiteY139" fmla="*/ 444970 h 1495848"/>
              <a:gd name="connsiteX140" fmla="*/ 1978925 w 2908168"/>
              <a:gd name="connsiteY140" fmla="*/ 390379 h 1495848"/>
              <a:gd name="connsiteX141" fmla="*/ 2019868 w 2908168"/>
              <a:gd name="connsiteY141" fmla="*/ 363084 h 1495848"/>
              <a:gd name="connsiteX142" fmla="*/ 2033516 w 2908168"/>
              <a:gd name="connsiteY142" fmla="*/ 322141 h 1495848"/>
              <a:gd name="connsiteX143" fmla="*/ 2019868 w 2908168"/>
              <a:gd name="connsiteY143" fmla="*/ 294845 h 1495848"/>
              <a:gd name="connsiteX144" fmla="*/ 1992573 w 2908168"/>
              <a:gd name="connsiteY144" fmla="*/ 335788 h 1495848"/>
              <a:gd name="connsiteX145" fmla="*/ 1910686 w 2908168"/>
              <a:gd name="connsiteY145" fmla="*/ 431323 h 1495848"/>
              <a:gd name="connsiteX146" fmla="*/ 1815152 w 2908168"/>
              <a:gd name="connsiteY146" fmla="*/ 540505 h 1495848"/>
              <a:gd name="connsiteX147" fmla="*/ 1787856 w 2908168"/>
              <a:gd name="connsiteY147" fmla="*/ 581448 h 1495848"/>
              <a:gd name="connsiteX148" fmla="*/ 1705970 w 2908168"/>
              <a:gd name="connsiteY148" fmla="*/ 663335 h 1495848"/>
              <a:gd name="connsiteX149" fmla="*/ 1637731 w 2908168"/>
              <a:gd name="connsiteY149" fmla="*/ 731573 h 1495848"/>
              <a:gd name="connsiteX150" fmla="*/ 1569492 w 2908168"/>
              <a:gd name="connsiteY150" fmla="*/ 840756 h 1495848"/>
              <a:gd name="connsiteX151" fmla="*/ 1542197 w 2908168"/>
              <a:gd name="connsiteY151" fmla="*/ 881699 h 1495848"/>
              <a:gd name="connsiteX152" fmla="*/ 1501253 w 2908168"/>
              <a:gd name="connsiteY152" fmla="*/ 922642 h 1495848"/>
              <a:gd name="connsiteX153" fmla="*/ 1528549 w 2908168"/>
              <a:gd name="connsiteY153" fmla="*/ 827108 h 1495848"/>
              <a:gd name="connsiteX154" fmla="*/ 1569492 w 2908168"/>
              <a:gd name="connsiteY154" fmla="*/ 772517 h 1495848"/>
              <a:gd name="connsiteX155" fmla="*/ 1624083 w 2908168"/>
              <a:gd name="connsiteY155" fmla="*/ 690630 h 1495848"/>
              <a:gd name="connsiteX156" fmla="*/ 1637731 w 2908168"/>
              <a:gd name="connsiteY156" fmla="*/ 636039 h 1495848"/>
              <a:gd name="connsiteX157" fmla="*/ 1719617 w 2908168"/>
              <a:gd name="connsiteY157" fmla="*/ 540505 h 1495848"/>
              <a:gd name="connsiteX158" fmla="*/ 1733265 w 2908168"/>
              <a:gd name="connsiteY158" fmla="*/ 499562 h 1495848"/>
              <a:gd name="connsiteX159" fmla="*/ 1651379 w 2908168"/>
              <a:gd name="connsiteY159" fmla="*/ 595096 h 1495848"/>
              <a:gd name="connsiteX160" fmla="*/ 1610435 w 2908168"/>
              <a:gd name="connsiteY160" fmla="*/ 636039 h 1495848"/>
              <a:gd name="connsiteX161" fmla="*/ 1555844 w 2908168"/>
              <a:gd name="connsiteY161" fmla="*/ 717926 h 1495848"/>
              <a:gd name="connsiteX162" fmla="*/ 1487606 w 2908168"/>
              <a:gd name="connsiteY162" fmla="*/ 827108 h 1495848"/>
              <a:gd name="connsiteX163" fmla="*/ 1446662 w 2908168"/>
              <a:gd name="connsiteY163" fmla="*/ 881699 h 1495848"/>
              <a:gd name="connsiteX164" fmla="*/ 1405719 w 2908168"/>
              <a:gd name="connsiteY164" fmla="*/ 977233 h 1495848"/>
              <a:gd name="connsiteX165" fmla="*/ 1392071 w 2908168"/>
              <a:gd name="connsiteY165" fmla="*/ 1018176 h 1495848"/>
              <a:gd name="connsiteX166" fmla="*/ 1501253 w 2908168"/>
              <a:gd name="connsiteY166" fmla="*/ 908994 h 1495848"/>
              <a:gd name="connsiteX167" fmla="*/ 1637731 w 2908168"/>
              <a:gd name="connsiteY167" fmla="*/ 799812 h 1495848"/>
              <a:gd name="connsiteX168" fmla="*/ 1719617 w 2908168"/>
              <a:gd name="connsiteY168" fmla="*/ 731573 h 1495848"/>
              <a:gd name="connsiteX169" fmla="*/ 1746913 w 2908168"/>
              <a:gd name="connsiteY169" fmla="*/ 690630 h 1495848"/>
              <a:gd name="connsiteX170" fmla="*/ 1787856 w 2908168"/>
              <a:gd name="connsiteY170" fmla="*/ 649687 h 1495848"/>
              <a:gd name="connsiteX171" fmla="*/ 1610435 w 2908168"/>
              <a:gd name="connsiteY171" fmla="*/ 758869 h 1495848"/>
              <a:gd name="connsiteX172" fmla="*/ 1555844 w 2908168"/>
              <a:gd name="connsiteY172" fmla="*/ 786165 h 1495848"/>
              <a:gd name="connsiteX173" fmla="*/ 1501253 w 2908168"/>
              <a:gd name="connsiteY173" fmla="*/ 827108 h 1495848"/>
              <a:gd name="connsiteX174" fmla="*/ 1514901 w 2908168"/>
              <a:gd name="connsiteY174" fmla="*/ 745221 h 1495848"/>
              <a:gd name="connsiteX175" fmla="*/ 1542197 w 2908168"/>
              <a:gd name="connsiteY175" fmla="*/ 704278 h 1495848"/>
              <a:gd name="connsiteX176" fmla="*/ 1610435 w 2908168"/>
              <a:gd name="connsiteY176" fmla="*/ 622391 h 1495848"/>
              <a:gd name="connsiteX177" fmla="*/ 1651379 w 2908168"/>
              <a:gd name="connsiteY177" fmla="*/ 581448 h 1495848"/>
              <a:gd name="connsiteX178" fmla="*/ 1692322 w 2908168"/>
              <a:gd name="connsiteY178" fmla="*/ 513209 h 1495848"/>
              <a:gd name="connsiteX179" fmla="*/ 1774209 w 2908168"/>
              <a:gd name="connsiteY179" fmla="*/ 431323 h 1495848"/>
              <a:gd name="connsiteX180" fmla="*/ 1815152 w 2908168"/>
              <a:gd name="connsiteY180" fmla="*/ 390379 h 1495848"/>
              <a:gd name="connsiteX181" fmla="*/ 1856095 w 2908168"/>
              <a:gd name="connsiteY181" fmla="*/ 349436 h 1495848"/>
              <a:gd name="connsiteX182" fmla="*/ 1869743 w 2908168"/>
              <a:gd name="connsiteY182" fmla="*/ 308493 h 1495848"/>
              <a:gd name="connsiteX183" fmla="*/ 1910686 w 2908168"/>
              <a:gd name="connsiteY183" fmla="*/ 281197 h 1495848"/>
              <a:gd name="connsiteX184" fmla="*/ 1883391 w 2908168"/>
              <a:gd name="connsiteY184" fmla="*/ 376732 h 1495848"/>
              <a:gd name="connsiteX185" fmla="*/ 1815152 w 2908168"/>
              <a:gd name="connsiteY185" fmla="*/ 540505 h 1495848"/>
              <a:gd name="connsiteX186" fmla="*/ 1787856 w 2908168"/>
              <a:gd name="connsiteY186" fmla="*/ 581448 h 1495848"/>
              <a:gd name="connsiteX187" fmla="*/ 1801504 w 2908168"/>
              <a:gd name="connsiteY187" fmla="*/ 540505 h 1495848"/>
              <a:gd name="connsiteX188" fmla="*/ 1842447 w 2908168"/>
              <a:gd name="connsiteY188" fmla="*/ 499562 h 1495848"/>
              <a:gd name="connsiteX189" fmla="*/ 1869743 w 2908168"/>
              <a:gd name="connsiteY189" fmla="*/ 444970 h 1495848"/>
              <a:gd name="connsiteX190" fmla="*/ 1924334 w 2908168"/>
              <a:gd name="connsiteY190" fmla="*/ 363084 h 1495848"/>
              <a:gd name="connsiteX191" fmla="*/ 1951629 w 2908168"/>
              <a:gd name="connsiteY191" fmla="*/ 322141 h 1495848"/>
              <a:gd name="connsiteX192" fmla="*/ 2006220 w 2908168"/>
              <a:gd name="connsiteY192" fmla="*/ 240254 h 1495848"/>
              <a:gd name="connsiteX193" fmla="*/ 2088107 w 2908168"/>
              <a:gd name="connsiteY193" fmla="*/ 212959 h 1495848"/>
              <a:gd name="connsiteX194" fmla="*/ 2197289 w 2908168"/>
              <a:gd name="connsiteY194" fmla="*/ 240254 h 1495848"/>
              <a:gd name="connsiteX195" fmla="*/ 2238232 w 2908168"/>
              <a:gd name="connsiteY195" fmla="*/ 267550 h 1495848"/>
              <a:gd name="connsiteX196" fmla="*/ 2292823 w 2908168"/>
              <a:gd name="connsiteY196" fmla="*/ 349436 h 1495848"/>
              <a:gd name="connsiteX197" fmla="*/ 2320119 w 2908168"/>
              <a:gd name="connsiteY197" fmla="*/ 390379 h 1495848"/>
              <a:gd name="connsiteX198" fmla="*/ 2361062 w 2908168"/>
              <a:gd name="connsiteY198" fmla="*/ 431323 h 1495848"/>
              <a:gd name="connsiteX199" fmla="*/ 2374710 w 2908168"/>
              <a:gd name="connsiteY199" fmla="*/ 485914 h 1495848"/>
              <a:gd name="connsiteX200" fmla="*/ 2402006 w 2908168"/>
              <a:gd name="connsiteY200" fmla="*/ 567800 h 1495848"/>
              <a:gd name="connsiteX201" fmla="*/ 2402006 w 2908168"/>
              <a:gd name="connsiteY201" fmla="*/ 404027 h 1495848"/>
              <a:gd name="connsiteX202" fmla="*/ 2374710 w 2908168"/>
              <a:gd name="connsiteY202" fmla="*/ 349436 h 1495848"/>
              <a:gd name="connsiteX203" fmla="*/ 2292823 w 2908168"/>
              <a:gd name="connsiteY203" fmla="*/ 294845 h 1495848"/>
              <a:gd name="connsiteX204" fmla="*/ 2292823 w 2908168"/>
              <a:gd name="connsiteY204" fmla="*/ 404027 h 1495848"/>
              <a:gd name="connsiteX205" fmla="*/ 2347414 w 2908168"/>
              <a:gd name="connsiteY205" fmla="*/ 472266 h 1495848"/>
              <a:gd name="connsiteX206" fmla="*/ 2429301 w 2908168"/>
              <a:gd name="connsiteY206" fmla="*/ 554153 h 1495848"/>
              <a:gd name="connsiteX207" fmla="*/ 2456597 w 2908168"/>
              <a:gd name="connsiteY207" fmla="*/ 608744 h 1495848"/>
              <a:gd name="connsiteX208" fmla="*/ 2483892 w 2908168"/>
              <a:gd name="connsiteY208" fmla="*/ 649687 h 1495848"/>
              <a:gd name="connsiteX209" fmla="*/ 2511188 w 2908168"/>
              <a:gd name="connsiteY209" fmla="*/ 717926 h 1495848"/>
              <a:gd name="connsiteX210" fmla="*/ 2538483 w 2908168"/>
              <a:gd name="connsiteY210" fmla="*/ 772517 h 1495848"/>
              <a:gd name="connsiteX211" fmla="*/ 2593074 w 2908168"/>
              <a:gd name="connsiteY211" fmla="*/ 881699 h 1495848"/>
              <a:gd name="connsiteX212" fmla="*/ 2606722 w 2908168"/>
              <a:gd name="connsiteY212" fmla="*/ 936290 h 1495848"/>
              <a:gd name="connsiteX213" fmla="*/ 2661313 w 2908168"/>
              <a:gd name="connsiteY213" fmla="*/ 1236541 h 1495848"/>
              <a:gd name="connsiteX214" fmla="*/ 2702256 w 2908168"/>
              <a:gd name="connsiteY214" fmla="*/ 1427609 h 1495848"/>
              <a:gd name="connsiteX215" fmla="*/ 2743200 w 2908168"/>
              <a:gd name="connsiteY215" fmla="*/ 1454905 h 1495848"/>
              <a:gd name="connsiteX216" fmla="*/ 2866029 w 2908168"/>
              <a:gd name="connsiteY216" fmla="*/ 1400314 h 1495848"/>
              <a:gd name="connsiteX217" fmla="*/ 2906973 w 2908168"/>
              <a:gd name="connsiteY217" fmla="*/ 1359370 h 1495848"/>
              <a:gd name="connsiteX218" fmla="*/ 2893325 w 2908168"/>
              <a:gd name="connsiteY218" fmla="*/ 1318427 h 1495848"/>
              <a:gd name="connsiteX219" fmla="*/ 2784143 w 2908168"/>
              <a:gd name="connsiteY219" fmla="*/ 1373018 h 1495848"/>
              <a:gd name="connsiteX220" fmla="*/ 2756847 w 2908168"/>
              <a:gd name="connsiteY220" fmla="*/ 1304779 h 1495848"/>
              <a:gd name="connsiteX221" fmla="*/ 2729552 w 2908168"/>
              <a:gd name="connsiteY221" fmla="*/ 1195597 h 1495848"/>
              <a:gd name="connsiteX222" fmla="*/ 2784143 w 2908168"/>
              <a:gd name="connsiteY222" fmla="*/ 1045472 h 1495848"/>
              <a:gd name="connsiteX223" fmla="*/ 2784143 w 2908168"/>
              <a:gd name="connsiteY223" fmla="*/ 1045472 h 1495848"/>
              <a:gd name="connsiteX224" fmla="*/ 2811438 w 2908168"/>
              <a:gd name="connsiteY224" fmla="*/ 990881 h 1495848"/>
              <a:gd name="connsiteX225" fmla="*/ 2825086 w 2908168"/>
              <a:gd name="connsiteY225" fmla="*/ 949938 h 1495848"/>
              <a:gd name="connsiteX226" fmla="*/ 2838734 w 2908168"/>
              <a:gd name="connsiteY226" fmla="*/ 881699 h 1495848"/>
              <a:gd name="connsiteX227" fmla="*/ 2811438 w 2908168"/>
              <a:gd name="connsiteY227" fmla="*/ 1059120 h 1495848"/>
              <a:gd name="connsiteX228" fmla="*/ 2797791 w 2908168"/>
              <a:gd name="connsiteY228" fmla="*/ 1113711 h 1495848"/>
              <a:gd name="connsiteX229" fmla="*/ 2770495 w 2908168"/>
              <a:gd name="connsiteY229" fmla="*/ 1209245 h 1495848"/>
              <a:gd name="connsiteX230" fmla="*/ 2756847 w 2908168"/>
              <a:gd name="connsiteY230" fmla="*/ 1250188 h 1495848"/>
              <a:gd name="connsiteX231" fmla="*/ 2743200 w 2908168"/>
              <a:gd name="connsiteY231" fmla="*/ 1304779 h 1495848"/>
              <a:gd name="connsiteX232" fmla="*/ 2688609 w 2908168"/>
              <a:gd name="connsiteY232" fmla="*/ 1400314 h 1495848"/>
              <a:gd name="connsiteX233" fmla="*/ 2661313 w 2908168"/>
              <a:gd name="connsiteY233" fmla="*/ 1495848 h 1495848"/>
              <a:gd name="connsiteX234" fmla="*/ 2647665 w 2908168"/>
              <a:gd name="connsiteY234" fmla="*/ 1427609 h 1495848"/>
              <a:gd name="connsiteX235" fmla="*/ 2661313 w 2908168"/>
              <a:gd name="connsiteY235" fmla="*/ 1373018 h 1495848"/>
              <a:gd name="connsiteX236" fmla="*/ 2688609 w 2908168"/>
              <a:gd name="connsiteY236" fmla="*/ 1263836 h 1495848"/>
              <a:gd name="connsiteX237" fmla="*/ 2674961 w 2908168"/>
              <a:gd name="connsiteY237" fmla="*/ 1454905 h 1495848"/>
              <a:gd name="connsiteX238" fmla="*/ 2715904 w 2908168"/>
              <a:gd name="connsiteY238" fmla="*/ 1413962 h 1495848"/>
              <a:gd name="connsiteX239" fmla="*/ 2743200 w 2908168"/>
              <a:gd name="connsiteY239" fmla="*/ 1359370 h 1495848"/>
              <a:gd name="connsiteX240" fmla="*/ 2770495 w 2908168"/>
              <a:gd name="connsiteY240" fmla="*/ 1318427 h 1495848"/>
              <a:gd name="connsiteX241" fmla="*/ 2797791 w 2908168"/>
              <a:gd name="connsiteY241" fmla="*/ 1250188 h 1495848"/>
              <a:gd name="connsiteX242" fmla="*/ 2756847 w 2908168"/>
              <a:gd name="connsiteY242" fmla="*/ 1359370 h 1495848"/>
              <a:gd name="connsiteX243" fmla="*/ 2743200 w 2908168"/>
              <a:gd name="connsiteY243" fmla="*/ 977233 h 1495848"/>
              <a:gd name="connsiteX244" fmla="*/ 2647665 w 2908168"/>
              <a:gd name="connsiteY244" fmla="*/ 990881 h 1495848"/>
              <a:gd name="connsiteX245" fmla="*/ 2620370 w 2908168"/>
              <a:gd name="connsiteY245" fmla="*/ 1031824 h 1495848"/>
              <a:gd name="connsiteX246" fmla="*/ 2552131 w 2908168"/>
              <a:gd name="connsiteY246" fmla="*/ 1086415 h 1495848"/>
              <a:gd name="connsiteX247" fmla="*/ 2511188 w 2908168"/>
              <a:gd name="connsiteY247" fmla="*/ 1127359 h 1495848"/>
              <a:gd name="connsiteX248" fmla="*/ 2497540 w 2908168"/>
              <a:gd name="connsiteY248" fmla="*/ 1072767 h 1495848"/>
              <a:gd name="connsiteX249" fmla="*/ 2538483 w 2908168"/>
              <a:gd name="connsiteY249" fmla="*/ 840756 h 1495848"/>
              <a:gd name="connsiteX250" fmla="*/ 2579426 w 2908168"/>
              <a:gd name="connsiteY250" fmla="*/ 1236541 h 1495848"/>
              <a:gd name="connsiteX251" fmla="*/ 2593074 w 2908168"/>
              <a:gd name="connsiteY251" fmla="*/ 1181950 h 1495848"/>
              <a:gd name="connsiteX252" fmla="*/ 2647665 w 2908168"/>
              <a:gd name="connsiteY252" fmla="*/ 1072767 h 1495848"/>
              <a:gd name="connsiteX253" fmla="*/ 2674961 w 2908168"/>
              <a:gd name="connsiteY253" fmla="*/ 922642 h 1495848"/>
              <a:gd name="connsiteX254" fmla="*/ 2688609 w 2908168"/>
              <a:gd name="connsiteY254" fmla="*/ 840756 h 1495848"/>
              <a:gd name="connsiteX255" fmla="*/ 2743200 w 2908168"/>
              <a:gd name="connsiteY255" fmla="*/ 690630 h 1495848"/>
              <a:gd name="connsiteX256" fmla="*/ 2756847 w 2908168"/>
              <a:gd name="connsiteY256" fmla="*/ 608744 h 1495848"/>
              <a:gd name="connsiteX257" fmla="*/ 2784143 w 2908168"/>
              <a:gd name="connsiteY257" fmla="*/ 526857 h 1495848"/>
              <a:gd name="connsiteX258" fmla="*/ 2784143 w 2908168"/>
              <a:gd name="connsiteY258" fmla="*/ 772517 h 1495848"/>
              <a:gd name="connsiteX259" fmla="*/ 2756847 w 2908168"/>
              <a:gd name="connsiteY259" fmla="*/ 949938 h 1495848"/>
              <a:gd name="connsiteX260" fmla="*/ 2715904 w 2908168"/>
              <a:gd name="connsiteY260" fmla="*/ 1045472 h 1495848"/>
              <a:gd name="connsiteX261" fmla="*/ 2688609 w 2908168"/>
              <a:gd name="connsiteY261" fmla="*/ 1168302 h 1495848"/>
              <a:gd name="connsiteX262" fmla="*/ 2661313 w 2908168"/>
              <a:gd name="connsiteY262" fmla="*/ 1209245 h 1495848"/>
              <a:gd name="connsiteX263" fmla="*/ 2647665 w 2908168"/>
              <a:gd name="connsiteY263" fmla="*/ 1277484 h 1495848"/>
              <a:gd name="connsiteX264" fmla="*/ 2634017 w 2908168"/>
              <a:gd name="connsiteY264" fmla="*/ 1359370 h 1495848"/>
              <a:gd name="connsiteX265" fmla="*/ 2620370 w 2908168"/>
              <a:gd name="connsiteY265" fmla="*/ 1400314 h 1495848"/>
              <a:gd name="connsiteX266" fmla="*/ 2620370 w 2908168"/>
              <a:gd name="connsiteY266" fmla="*/ 949938 h 1495848"/>
              <a:gd name="connsiteX267" fmla="*/ 2606722 w 2908168"/>
              <a:gd name="connsiteY267" fmla="*/ 622391 h 1495848"/>
              <a:gd name="connsiteX268" fmla="*/ 2593074 w 2908168"/>
              <a:gd name="connsiteY268" fmla="*/ 704278 h 1495848"/>
              <a:gd name="connsiteX269" fmla="*/ 2579426 w 2908168"/>
              <a:gd name="connsiteY269" fmla="*/ 799812 h 1495848"/>
              <a:gd name="connsiteX270" fmla="*/ 2552131 w 2908168"/>
              <a:gd name="connsiteY270" fmla="*/ 840756 h 1495848"/>
              <a:gd name="connsiteX271" fmla="*/ 2538483 w 2908168"/>
              <a:gd name="connsiteY271" fmla="*/ 458618 h 1495848"/>
              <a:gd name="connsiteX272" fmla="*/ 2511188 w 2908168"/>
              <a:gd name="connsiteY272" fmla="*/ 376732 h 1495848"/>
              <a:gd name="connsiteX273" fmla="*/ 2470244 w 2908168"/>
              <a:gd name="connsiteY273" fmla="*/ 390379 h 1495848"/>
              <a:gd name="connsiteX274" fmla="*/ 2456597 w 2908168"/>
              <a:gd name="connsiteY274" fmla="*/ 444970 h 1495848"/>
              <a:gd name="connsiteX275" fmla="*/ 2429301 w 2908168"/>
              <a:gd name="connsiteY275" fmla="*/ 526857 h 1495848"/>
              <a:gd name="connsiteX276" fmla="*/ 2442949 w 2908168"/>
              <a:gd name="connsiteY276" fmla="*/ 595096 h 1495848"/>
              <a:gd name="connsiteX277" fmla="*/ 2470244 w 2908168"/>
              <a:gd name="connsiteY277" fmla="*/ 676982 h 1495848"/>
              <a:gd name="connsiteX278" fmla="*/ 2524835 w 2908168"/>
              <a:gd name="connsiteY278" fmla="*/ 595096 h 1495848"/>
              <a:gd name="connsiteX279" fmla="*/ 2538483 w 2908168"/>
              <a:gd name="connsiteY279" fmla="*/ 540505 h 1495848"/>
              <a:gd name="connsiteX280" fmla="*/ 2552131 w 2908168"/>
              <a:gd name="connsiteY280" fmla="*/ 458618 h 1495848"/>
              <a:gd name="connsiteX281" fmla="*/ 2593074 w 2908168"/>
              <a:gd name="connsiteY281" fmla="*/ 281197 h 1495848"/>
              <a:gd name="connsiteX282" fmla="*/ 2579426 w 2908168"/>
              <a:gd name="connsiteY282" fmla="*/ 349436 h 1495848"/>
              <a:gd name="connsiteX283" fmla="*/ 2552131 w 2908168"/>
              <a:gd name="connsiteY283" fmla="*/ 390379 h 1495848"/>
              <a:gd name="connsiteX284" fmla="*/ 2524835 w 2908168"/>
              <a:gd name="connsiteY284" fmla="*/ 472266 h 1495848"/>
              <a:gd name="connsiteX285" fmla="*/ 2497540 w 2908168"/>
              <a:gd name="connsiteY285" fmla="*/ 554153 h 1495848"/>
              <a:gd name="connsiteX286" fmla="*/ 2483892 w 2908168"/>
              <a:gd name="connsiteY286" fmla="*/ 404027 h 1495848"/>
              <a:gd name="connsiteX287" fmla="*/ 2470244 w 2908168"/>
              <a:gd name="connsiteY287" fmla="*/ 349436 h 1495848"/>
              <a:gd name="connsiteX288" fmla="*/ 2456597 w 2908168"/>
              <a:gd name="connsiteY288" fmla="*/ 281197 h 1495848"/>
              <a:gd name="connsiteX289" fmla="*/ 2374710 w 2908168"/>
              <a:gd name="connsiteY289" fmla="*/ 335788 h 1495848"/>
              <a:gd name="connsiteX290" fmla="*/ 2320119 w 2908168"/>
              <a:gd name="connsiteY290" fmla="*/ 472266 h 1495848"/>
              <a:gd name="connsiteX291" fmla="*/ 2292823 w 2908168"/>
              <a:gd name="connsiteY291" fmla="*/ 281197 h 1495848"/>
              <a:gd name="connsiteX292" fmla="*/ 2279176 w 2908168"/>
              <a:gd name="connsiteY292" fmla="*/ 226606 h 1495848"/>
              <a:gd name="connsiteX293" fmla="*/ 2197289 w 2908168"/>
              <a:gd name="connsiteY293" fmla="*/ 172015 h 1495848"/>
              <a:gd name="connsiteX294" fmla="*/ 2169994 w 2908168"/>
              <a:gd name="connsiteY294" fmla="*/ 103776 h 1495848"/>
              <a:gd name="connsiteX295" fmla="*/ 2101755 w 2908168"/>
              <a:gd name="connsiteY295" fmla="*/ 76481 h 1495848"/>
              <a:gd name="connsiteX296" fmla="*/ 2019868 w 2908168"/>
              <a:gd name="connsiteY296" fmla="*/ 172015 h 1495848"/>
              <a:gd name="connsiteX297" fmla="*/ 2006220 w 2908168"/>
              <a:gd name="connsiteY297" fmla="*/ 212959 h 1495848"/>
              <a:gd name="connsiteX298" fmla="*/ 1978925 w 2908168"/>
              <a:gd name="connsiteY298" fmla="*/ 253902 h 1495848"/>
              <a:gd name="connsiteX299" fmla="*/ 2019868 w 2908168"/>
              <a:gd name="connsiteY299" fmla="*/ 212959 h 1495848"/>
              <a:gd name="connsiteX300" fmla="*/ 2142698 w 2908168"/>
              <a:gd name="connsiteY300" fmla="*/ 144720 h 1495848"/>
              <a:gd name="connsiteX301" fmla="*/ 2197289 w 2908168"/>
              <a:gd name="connsiteY301" fmla="*/ 76481 h 1495848"/>
              <a:gd name="connsiteX302" fmla="*/ 2238232 w 2908168"/>
              <a:gd name="connsiteY302" fmla="*/ 49185 h 1495848"/>
              <a:gd name="connsiteX303" fmla="*/ 2251880 w 2908168"/>
              <a:gd name="connsiteY303" fmla="*/ 90129 h 1495848"/>
              <a:gd name="connsiteX304" fmla="*/ 2238232 w 2908168"/>
              <a:gd name="connsiteY304" fmla="*/ 131072 h 1495848"/>
              <a:gd name="connsiteX305" fmla="*/ 2210937 w 2908168"/>
              <a:gd name="connsiteY305" fmla="*/ 172015 h 1495848"/>
              <a:gd name="connsiteX306" fmla="*/ 2251880 w 2908168"/>
              <a:gd name="connsiteY306" fmla="*/ 212959 h 1495848"/>
              <a:gd name="connsiteX307" fmla="*/ 2265528 w 2908168"/>
              <a:gd name="connsiteY307" fmla="*/ 253902 h 1495848"/>
              <a:gd name="connsiteX308" fmla="*/ 2320119 w 2908168"/>
              <a:gd name="connsiteY308" fmla="*/ 335788 h 1495848"/>
              <a:gd name="connsiteX309" fmla="*/ 2347414 w 2908168"/>
              <a:gd name="connsiteY309" fmla="*/ 417675 h 1495848"/>
              <a:gd name="connsiteX310" fmla="*/ 2415653 w 2908168"/>
              <a:gd name="connsiteY310" fmla="*/ 513209 h 1495848"/>
              <a:gd name="connsiteX311" fmla="*/ 2442949 w 2908168"/>
              <a:gd name="connsiteY311" fmla="*/ 608744 h 1495848"/>
              <a:gd name="connsiteX312" fmla="*/ 2456597 w 2908168"/>
              <a:gd name="connsiteY312" fmla="*/ 676982 h 1495848"/>
              <a:gd name="connsiteX313" fmla="*/ 2483892 w 2908168"/>
              <a:gd name="connsiteY313" fmla="*/ 731573 h 1495848"/>
              <a:gd name="connsiteX314" fmla="*/ 2456597 w 2908168"/>
              <a:gd name="connsiteY314" fmla="*/ 444970 h 1495848"/>
              <a:gd name="connsiteX315" fmla="*/ 2442949 w 2908168"/>
              <a:gd name="connsiteY315" fmla="*/ 404027 h 1495848"/>
              <a:gd name="connsiteX316" fmla="*/ 2415653 w 2908168"/>
              <a:gd name="connsiteY316" fmla="*/ 363084 h 1495848"/>
              <a:gd name="connsiteX317" fmla="*/ 2402006 w 2908168"/>
              <a:gd name="connsiteY317" fmla="*/ 240254 h 1495848"/>
              <a:gd name="connsiteX318" fmla="*/ 2388358 w 2908168"/>
              <a:gd name="connsiteY318" fmla="*/ 172015 h 1495848"/>
              <a:gd name="connsiteX319" fmla="*/ 2374710 w 2908168"/>
              <a:gd name="connsiteY319" fmla="*/ 76481 h 1495848"/>
              <a:gd name="connsiteX320" fmla="*/ 2265528 w 2908168"/>
              <a:gd name="connsiteY320" fmla="*/ 103776 h 1495848"/>
              <a:gd name="connsiteX321" fmla="*/ 2238232 w 2908168"/>
              <a:gd name="connsiteY321" fmla="*/ 144720 h 1495848"/>
              <a:gd name="connsiteX322" fmla="*/ 2251880 w 2908168"/>
              <a:gd name="connsiteY322" fmla="*/ 199311 h 1495848"/>
              <a:gd name="connsiteX323" fmla="*/ 2388358 w 2908168"/>
              <a:gd name="connsiteY323" fmla="*/ 322141 h 1495848"/>
              <a:gd name="connsiteX324" fmla="*/ 2483892 w 2908168"/>
              <a:gd name="connsiteY324" fmla="*/ 390379 h 1495848"/>
              <a:gd name="connsiteX325" fmla="*/ 2565779 w 2908168"/>
              <a:gd name="connsiteY325" fmla="*/ 526857 h 1495848"/>
              <a:gd name="connsiteX326" fmla="*/ 2593074 w 2908168"/>
              <a:gd name="connsiteY326" fmla="*/ 567800 h 1495848"/>
              <a:gd name="connsiteX327" fmla="*/ 2620370 w 2908168"/>
              <a:gd name="connsiteY327" fmla="*/ 649687 h 1495848"/>
              <a:gd name="connsiteX328" fmla="*/ 2606722 w 2908168"/>
              <a:gd name="connsiteY328" fmla="*/ 513209 h 1495848"/>
              <a:gd name="connsiteX329" fmla="*/ 2593074 w 2908168"/>
              <a:gd name="connsiteY329" fmla="*/ 472266 h 1495848"/>
              <a:gd name="connsiteX330" fmla="*/ 2579426 w 2908168"/>
              <a:gd name="connsiteY330" fmla="*/ 404027 h 1495848"/>
              <a:gd name="connsiteX331" fmla="*/ 2565779 w 2908168"/>
              <a:gd name="connsiteY331" fmla="*/ 349436 h 1495848"/>
              <a:gd name="connsiteX332" fmla="*/ 2524835 w 2908168"/>
              <a:gd name="connsiteY332" fmla="*/ 308493 h 1495848"/>
              <a:gd name="connsiteX333" fmla="*/ 2497540 w 2908168"/>
              <a:gd name="connsiteY333" fmla="*/ 226606 h 1495848"/>
              <a:gd name="connsiteX334" fmla="*/ 2470244 w 2908168"/>
              <a:gd name="connsiteY334" fmla="*/ 185663 h 1495848"/>
              <a:gd name="connsiteX335" fmla="*/ 2415653 w 2908168"/>
              <a:gd name="connsiteY335" fmla="*/ 76481 h 1495848"/>
              <a:gd name="connsiteX336" fmla="*/ 2374710 w 2908168"/>
              <a:gd name="connsiteY336" fmla="*/ 49185 h 1495848"/>
              <a:gd name="connsiteX337" fmla="*/ 2333767 w 2908168"/>
              <a:gd name="connsiteY337" fmla="*/ 35538 h 1495848"/>
              <a:gd name="connsiteX338" fmla="*/ 2088107 w 2908168"/>
              <a:gd name="connsiteY338" fmla="*/ 49185 h 1495848"/>
              <a:gd name="connsiteX339" fmla="*/ 2033516 w 2908168"/>
              <a:gd name="connsiteY339" fmla="*/ 76481 h 1495848"/>
              <a:gd name="connsiteX340" fmla="*/ 1978925 w 2908168"/>
              <a:gd name="connsiteY340" fmla="*/ 90129 h 1495848"/>
              <a:gd name="connsiteX341" fmla="*/ 1828800 w 2908168"/>
              <a:gd name="connsiteY341" fmla="*/ 212959 h 1495848"/>
              <a:gd name="connsiteX342" fmla="*/ 1774209 w 2908168"/>
              <a:gd name="connsiteY342" fmla="*/ 308493 h 1495848"/>
              <a:gd name="connsiteX343" fmla="*/ 1746913 w 2908168"/>
              <a:gd name="connsiteY343" fmla="*/ 349436 h 1495848"/>
              <a:gd name="connsiteX344" fmla="*/ 1733265 w 2908168"/>
              <a:gd name="connsiteY344" fmla="*/ 472266 h 1495848"/>
              <a:gd name="connsiteX345" fmla="*/ 1705970 w 2908168"/>
              <a:gd name="connsiteY345" fmla="*/ 513209 h 1495848"/>
              <a:gd name="connsiteX346" fmla="*/ 1678674 w 2908168"/>
              <a:gd name="connsiteY346" fmla="*/ 690630 h 1495848"/>
              <a:gd name="connsiteX347" fmla="*/ 1651379 w 2908168"/>
              <a:gd name="connsiteY347" fmla="*/ 731573 h 1495848"/>
              <a:gd name="connsiteX348" fmla="*/ 1583140 w 2908168"/>
              <a:gd name="connsiteY348" fmla="*/ 827108 h 1495848"/>
              <a:gd name="connsiteX349" fmla="*/ 1555844 w 2908168"/>
              <a:gd name="connsiteY349" fmla="*/ 1154654 h 1495848"/>
              <a:gd name="connsiteX350" fmla="*/ 1487606 w 2908168"/>
              <a:gd name="connsiteY350" fmla="*/ 1086415 h 1495848"/>
              <a:gd name="connsiteX351" fmla="*/ 1419367 w 2908168"/>
              <a:gd name="connsiteY351" fmla="*/ 990881 h 1495848"/>
              <a:gd name="connsiteX352" fmla="*/ 1405719 w 2908168"/>
              <a:gd name="connsiteY352" fmla="*/ 949938 h 1495848"/>
              <a:gd name="connsiteX353" fmla="*/ 1378423 w 2908168"/>
              <a:gd name="connsiteY353" fmla="*/ 908994 h 1495848"/>
              <a:gd name="connsiteX354" fmla="*/ 1364776 w 2908168"/>
              <a:gd name="connsiteY354" fmla="*/ 813460 h 1495848"/>
              <a:gd name="connsiteX355" fmla="*/ 1323832 w 2908168"/>
              <a:gd name="connsiteY355" fmla="*/ 676982 h 1495848"/>
              <a:gd name="connsiteX356" fmla="*/ 1310185 w 2908168"/>
              <a:gd name="connsiteY356" fmla="*/ 608744 h 1495848"/>
              <a:gd name="connsiteX357" fmla="*/ 1269241 w 2908168"/>
              <a:gd name="connsiteY357" fmla="*/ 499562 h 1495848"/>
              <a:gd name="connsiteX358" fmla="*/ 1214650 w 2908168"/>
              <a:gd name="connsiteY358" fmla="*/ 376732 h 1495848"/>
              <a:gd name="connsiteX359" fmla="*/ 1160059 w 2908168"/>
              <a:gd name="connsiteY359" fmla="*/ 253902 h 1495848"/>
              <a:gd name="connsiteX360" fmla="*/ 1201003 w 2908168"/>
              <a:gd name="connsiteY360" fmla="*/ 322141 h 1495848"/>
              <a:gd name="connsiteX361" fmla="*/ 1241946 w 2908168"/>
              <a:gd name="connsiteY361" fmla="*/ 363084 h 1495848"/>
              <a:gd name="connsiteX362" fmla="*/ 1255594 w 2908168"/>
              <a:gd name="connsiteY362" fmla="*/ 404027 h 1495848"/>
              <a:gd name="connsiteX363" fmla="*/ 1351128 w 2908168"/>
              <a:gd name="connsiteY363" fmla="*/ 526857 h 1495848"/>
              <a:gd name="connsiteX364" fmla="*/ 1419367 w 2908168"/>
              <a:gd name="connsiteY364" fmla="*/ 649687 h 1495848"/>
              <a:gd name="connsiteX365" fmla="*/ 1433014 w 2908168"/>
              <a:gd name="connsiteY365" fmla="*/ 704278 h 1495848"/>
              <a:gd name="connsiteX366" fmla="*/ 1473958 w 2908168"/>
              <a:gd name="connsiteY366" fmla="*/ 772517 h 1495848"/>
              <a:gd name="connsiteX367" fmla="*/ 1528549 w 2908168"/>
              <a:gd name="connsiteY367" fmla="*/ 922642 h 1495848"/>
              <a:gd name="connsiteX368" fmla="*/ 1501253 w 2908168"/>
              <a:gd name="connsiteY368" fmla="*/ 745221 h 1495848"/>
              <a:gd name="connsiteX369" fmla="*/ 1487606 w 2908168"/>
              <a:gd name="connsiteY369" fmla="*/ 690630 h 1495848"/>
              <a:gd name="connsiteX370" fmla="*/ 1446662 w 2908168"/>
              <a:gd name="connsiteY370" fmla="*/ 636039 h 1495848"/>
              <a:gd name="connsiteX371" fmla="*/ 1378423 w 2908168"/>
              <a:gd name="connsiteY371" fmla="*/ 540505 h 1495848"/>
              <a:gd name="connsiteX372" fmla="*/ 1351128 w 2908168"/>
              <a:gd name="connsiteY372" fmla="*/ 485914 h 1495848"/>
              <a:gd name="connsiteX373" fmla="*/ 1323832 w 2908168"/>
              <a:gd name="connsiteY373" fmla="*/ 444970 h 1495848"/>
              <a:gd name="connsiteX374" fmla="*/ 1296537 w 2908168"/>
              <a:gd name="connsiteY374" fmla="*/ 376732 h 1495848"/>
              <a:gd name="connsiteX375" fmla="*/ 1269241 w 2908168"/>
              <a:gd name="connsiteY375" fmla="*/ 294845 h 1495848"/>
              <a:gd name="connsiteX376" fmla="*/ 1269241 w 2908168"/>
              <a:gd name="connsiteY376" fmla="*/ 581448 h 1495848"/>
              <a:gd name="connsiteX377" fmla="*/ 1296537 w 2908168"/>
              <a:gd name="connsiteY377" fmla="*/ 636039 h 1495848"/>
              <a:gd name="connsiteX378" fmla="*/ 1323832 w 2908168"/>
              <a:gd name="connsiteY378" fmla="*/ 731573 h 1495848"/>
              <a:gd name="connsiteX379" fmla="*/ 1351128 w 2908168"/>
              <a:gd name="connsiteY379" fmla="*/ 786165 h 1495848"/>
              <a:gd name="connsiteX380" fmla="*/ 1378423 w 2908168"/>
              <a:gd name="connsiteY380" fmla="*/ 868051 h 1495848"/>
              <a:gd name="connsiteX381" fmla="*/ 1405719 w 2908168"/>
              <a:gd name="connsiteY381" fmla="*/ 922642 h 1495848"/>
              <a:gd name="connsiteX382" fmla="*/ 1419367 w 2908168"/>
              <a:gd name="connsiteY382" fmla="*/ 963585 h 1495848"/>
              <a:gd name="connsiteX383" fmla="*/ 1446662 w 2908168"/>
              <a:gd name="connsiteY383" fmla="*/ 1004529 h 1495848"/>
              <a:gd name="connsiteX384" fmla="*/ 1460310 w 2908168"/>
              <a:gd name="connsiteY384" fmla="*/ 1045472 h 1495848"/>
              <a:gd name="connsiteX385" fmla="*/ 1419367 w 2908168"/>
              <a:gd name="connsiteY385" fmla="*/ 949938 h 1495848"/>
              <a:gd name="connsiteX386" fmla="*/ 1392071 w 2908168"/>
              <a:gd name="connsiteY386" fmla="*/ 868051 h 1495848"/>
              <a:gd name="connsiteX387" fmla="*/ 1378423 w 2908168"/>
              <a:gd name="connsiteY387" fmla="*/ 827108 h 1495848"/>
              <a:gd name="connsiteX388" fmla="*/ 1351128 w 2908168"/>
              <a:gd name="connsiteY388" fmla="*/ 772517 h 1495848"/>
              <a:gd name="connsiteX389" fmla="*/ 1310185 w 2908168"/>
              <a:gd name="connsiteY389" fmla="*/ 731573 h 1495848"/>
              <a:gd name="connsiteX390" fmla="*/ 1296537 w 2908168"/>
              <a:gd name="connsiteY390" fmla="*/ 663335 h 1495848"/>
              <a:gd name="connsiteX391" fmla="*/ 1269241 w 2908168"/>
              <a:gd name="connsiteY391" fmla="*/ 622391 h 1495848"/>
              <a:gd name="connsiteX392" fmla="*/ 1214650 w 2908168"/>
              <a:gd name="connsiteY392" fmla="*/ 513209 h 1495848"/>
              <a:gd name="connsiteX393" fmla="*/ 1187355 w 2908168"/>
              <a:gd name="connsiteY393" fmla="*/ 458618 h 1495848"/>
              <a:gd name="connsiteX394" fmla="*/ 1173707 w 2908168"/>
              <a:gd name="connsiteY394" fmla="*/ 417675 h 1495848"/>
              <a:gd name="connsiteX395" fmla="*/ 1146412 w 2908168"/>
              <a:gd name="connsiteY395" fmla="*/ 376732 h 1495848"/>
              <a:gd name="connsiteX396" fmla="*/ 1214650 w 2908168"/>
              <a:gd name="connsiteY396" fmla="*/ 540505 h 1495848"/>
              <a:gd name="connsiteX397" fmla="*/ 1255594 w 2908168"/>
              <a:gd name="connsiteY397" fmla="*/ 636039 h 1495848"/>
              <a:gd name="connsiteX398" fmla="*/ 1282889 w 2908168"/>
              <a:gd name="connsiteY398" fmla="*/ 704278 h 1495848"/>
              <a:gd name="connsiteX399" fmla="*/ 1310185 w 2908168"/>
              <a:gd name="connsiteY399" fmla="*/ 758869 h 1495848"/>
              <a:gd name="connsiteX400" fmla="*/ 1337480 w 2908168"/>
              <a:gd name="connsiteY400" fmla="*/ 840756 h 1495848"/>
              <a:gd name="connsiteX401" fmla="*/ 1392071 w 2908168"/>
              <a:gd name="connsiteY401" fmla="*/ 922642 h 1495848"/>
              <a:gd name="connsiteX402" fmla="*/ 1419367 w 2908168"/>
              <a:gd name="connsiteY402" fmla="*/ 963585 h 1495848"/>
              <a:gd name="connsiteX403" fmla="*/ 1460310 w 2908168"/>
              <a:gd name="connsiteY403" fmla="*/ 1031824 h 1495848"/>
              <a:gd name="connsiteX404" fmla="*/ 1473958 w 2908168"/>
              <a:gd name="connsiteY404" fmla="*/ 963585 h 1495848"/>
              <a:gd name="connsiteX405" fmla="*/ 1446662 w 2908168"/>
              <a:gd name="connsiteY405" fmla="*/ 649687 h 1495848"/>
              <a:gd name="connsiteX406" fmla="*/ 1405719 w 2908168"/>
              <a:gd name="connsiteY406" fmla="*/ 704278 h 1495848"/>
              <a:gd name="connsiteX407" fmla="*/ 1378423 w 2908168"/>
              <a:gd name="connsiteY407" fmla="*/ 799812 h 1495848"/>
              <a:gd name="connsiteX408" fmla="*/ 1364776 w 2908168"/>
              <a:gd name="connsiteY408" fmla="*/ 717926 h 1495848"/>
              <a:gd name="connsiteX409" fmla="*/ 1323832 w 2908168"/>
              <a:gd name="connsiteY409" fmla="*/ 581448 h 1495848"/>
              <a:gd name="connsiteX410" fmla="*/ 1296537 w 2908168"/>
              <a:gd name="connsiteY410" fmla="*/ 540505 h 1495848"/>
              <a:gd name="connsiteX411" fmla="*/ 1282889 w 2908168"/>
              <a:gd name="connsiteY411" fmla="*/ 499562 h 1495848"/>
              <a:gd name="connsiteX412" fmla="*/ 1255594 w 2908168"/>
              <a:gd name="connsiteY412" fmla="*/ 458618 h 1495848"/>
              <a:gd name="connsiteX413" fmla="*/ 1228298 w 2908168"/>
              <a:gd name="connsiteY413" fmla="*/ 376732 h 1495848"/>
              <a:gd name="connsiteX414" fmla="*/ 1201003 w 2908168"/>
              <a:gd name="connsiteY414" fmla="*/ 335788 h 1495848"/>
              <a:gd name="connsiteX415" fmla="*/ 1119116 w 2908168"/>
              <a:gd name="connsiteY415" fmla="*/ 185663 h 1495848"/>
              <a:gd name="connsiteX416" fmla="*/ 928047 w 2908168"/>
              <a:gd name="connsiteY416" fmla="*/ 199311 h 1495848"/>
              <a:gd name="connsiteX417" fmla="*/ 887104 w 2908168"/>
              <a:gd name="connsiteY417" fmla="*/ 212959 h 1495848"/>
              <a:gd name="connsiteX418" fmla="*/ 859809 w 2908168"/>
              <a:gd name="connsiteY418" fmla="*/ 253902 h 1495848"/>
              <a:gd name="connsiteX419" fmla="*/ 818865 w 2908168"/>
              <a:gd name="connsiteY419" fmla="*/ 431323 h 1495848"/>
              <a:gd name="connsiteX420" fmla="*/ 791570 w 2908168"/>
              <a:gd name="connsiteY420" fmla="*/ 485914 h 1495848"/>
              <a:gd name="connsiteX421" fmla="*/ 764274 w 2908168"/>
              <a:gd name="connsiteY421" fmla="*/ 567800 h 1495848"/>
              <a:gd name="connsiteX422" fmla="*/ 709683 w 2908168"/>
              <a:gd name="connsiteY422" fmla="*/ 663335 h 1495848"/>
              <a:gd name="connsiteX423" fmla="*/ 655092 w 2908168"/>
              <a:gd name="connsiteY423" fmla="*/ 745221 h 1495848"/>
              <a:gd name="connsiteX424" fmla="*/ 586853 w 2908168"/>
              <a:gd name="connsiteY424" fmla="*/ 868051 h 1495848"/>
              <a:gd name="connsiteX425" fmla="*/ 559558 w 2908168"/>
              <a:gd name="connsiteY425" fmla="*/ 908994 h 1495848"/>
              <a:gd name="connsiteX426" fmla="*/ 545910 w 2908168"/>
              <a:gd name="connsiteY426" fmla="*/ 949938 h 1495848"/>
              <a:gd name="connsiteX427" fmla="*/ 491319 w 2908168"/>
              <a:gd name="connsiteY427" fmla="*/ 1031824 h 1495848"/>
              <a:gd name="connsiteX428" fmla="*/ 477671 w 2908168"/>
              <a:gd name="connsiteY428" fmla="*/ 1072767 h 1495848"/>
              <a:gd name="connsiteX429" fmla="*/ 436728 w 2908168"/>
              <a:gd name="connsiteY429" fmla="*/ 1127359 h 1495848"/>
              <a:gd name="connsiteX430" fmla="*/ 409432 w 2908168"/>
              <a:gd name="connsiteY430" fmla="*/ 1168302 h 1495848"/>
              <a:gd name="connsiteX431" fmla="*/ 354841 w 2908168"/>
              <a:gd name="connsiteY431" fmla="*/ 1304779 h 1495848"/>
              <a:gd name="connsiteX432" fmla="*/ 313898 w 2908168"/>
              <a:gd name="connsiteY432" fmla="*/ 1318427 h 1495848"/>
              <a:gd name="connsiteX433" fmla="*/ 150125 w 2908168"/>
              <a:gd name="connsiteY433" fmla="*/ 1304779 h 1495848"/>
              <a:gd name="connsiteX434" fmla="*/ 109182 w 2908168"/>
              <a:gd name="connsiteY434" fmla="*/ 1291132 h 1495848"/>
              <a:gd name="connsiteX435" fmla="*/ 81886 w 2908168"/>
              <a:gd name="connsiteY435" fmla="*/ 1250188 h 1495848"/>
              <a:gd name="connsiteX436" fmla="*/ 95534 w 2908168"/>
              <a:gd name="connsiteY436" fmla="*/ 1181950 h 1495848"/>
              <a:gd name="connsiteX437" fmla="*/ 122829 w 2908168"/>
              <a:gd name="connsiteY437" fmla="*/ 1141006 h 1495848"/>
              <a:gd name="connsiteX438" fmla="*/ 163773 w 2908168"/>
              <a:gd name="connsiteY438" fmla="*/ 1100063 h 1495848"/>
              <a:gd name="connsiteX439" fmla="*/ 259307 w 2908168"/>
              <a:gd name="connsiteY439" fmla="*/ 1045472 h 1495848"/>
              <a:gd name="connsiteX440" fmla="*/ 300250 w 2908168"/>
              <a:gd name="connsiteY440" fmla="*/ 1031824 h 1495848"/>
              <a:gd name="connsiteX441" fmla="*/ 341194 w 2908168"/>
              <a:gd name="connsiteY441" fmla="*/ 990881 h 1495848"/>
              <a:gd name="connsiteX442" fmla="*/ 436728 w 2908168"/>
              <a:gd name="connsiteY442" fmla="*/ 936290 h 1495848"/>
              <a:gd name="connsiteX443" fmla="*/ 313898 w 2908168"/>
              <a:gd name="connsiteY443" fmla="*/ 1031824 h 1495848"/>
              <a:gd name="connsiteX444" fmla="*/ 272955 w 2908168"/>
              <a:gd name="connsiteY444" fmla="*/ 1059120 h 1495848"/>
              <a:gd name="connsiteX445" fmla="*/ 245659 w 2908168"/>
              <a:gd name="connsiteY445" fmla="*/ 1154654 h 1495848"/>
              <a:gd name="connsiteX446" fmla="*/ 232012 w 2908168"/>
              <a:gd name="connsiteY446" fmla="*/ 1195597 h 1495848"/>
              <a:gd name="connsiteX447" fmla="*/ 68238 w 2908168"/>
              <a:gd name="connsiteY447" fmla="*/ 1209245 h 1495848"/>
              <a:gd name="connsiteX448" fmla="*/ 0 w 2908168"/>
              <a:gd name="connsiteY448" fmla="*/ 1304779 h 1495848"/>
              <a:gd name="connsiteX449" fmla="*/ 27295 w 2908168"/>
              <a:gd name="connsiteY449" fmla="*/ 1345723 h 1495848"/>
              <a:gd name="connsiteX450" fmla="*/ 136477 w 2908168"/>
              <a:gd name="connsiteY450" fmla="*/ 1332075 h 1495848"/>
              <a:gd name="connsiteX451" fmla="*/ 204716 w 2908168"/>
              <a:gd name="connsiteY451" fmla="*/ 1250188 h 1495848"/>
              <a:gd name="connsiteX452" fmla="*/ 218364 w 2908168"/>
              <a:gd name="connsiteY452" fmla="*/ 1209245 h 1495848"/>
              <a:gd name="connsiteX453" fmla="*/ 259307 w 2908168"/>
              <a:gd name="connsiteY453" fmla="*/ 1181950 h 1495848"/>
              <a:gd name="connsiteX454" fmla="*/ 232012 w 2908168"/>
              <a:gd name="connsiteY454" fmla="*/ 1222893 h 1495848"/>
              <a:gd name="connsiteX455" fmla="*/ 191068 w 2908168"/>
              <a:gd name="connsiteY455" fmla="*/ 1250188 h 1495848"/>
              <a:gd name="connsiteX456" fmla="*/ 354841 w 2908168"/>
              <a:gd name="connsiteY456" fmla="*/ 1168302 h 1495848"/>
              <a:gd name="connsiteX457" fmla="*/ 491319 w 2908168"/>
              <a:gd name="connsiteY457" fmla="*/ 1154654 h 1495848"/>
              <a:gd name="connsiteX458" fmla="*/ 600501 w 2908168"/>
              <a:gd name="connsiteY458" fmla="*/ 1127359 h 1495848"/>
              <a:gd name="connsiteX459" fmla="*/ 614149 w 2908168"/>
              <a:gd name="connsiteY459" fmla="*/ 1168302 h 1495848"/>
              <a:gd name="connsiteX460" fmla="*/ 600501 w 2908168"/>
              <a:gd name="connsiteY460" fmla="*/ 1222893 h 1495848"/>
              <a:gd name="connsiteX461" fmla="*/ 450376 w 2908168"/>
              <a:gd name="connsiteY461" fmla="*/ 1195597 h 1495848"/>
              <a:gd name="connsiteX462" fmla="*/ 409432 w 2908168"/>
              <a:gd name="connsiteY462" fmla="*/ 1154654 h 1495848"/>
              <a:gd name="connsiteX463" fmla="*/ 313898 w 2908168"/>
              <a:gd name="connsiteY463" fmla="*/ 1100063 h 1495848"/>
              <a:gd name="connsiteX464" fmla="*/ 191068 w 2908168"/>
              <a:gd name="connsiteY464" fmla="*/ 1168302 h 1495848"/>
              <a:gd name="connsiteX465" fmla="*/ 232012 w 2908168"/>
              <a:gd name="connsiteY465" fmla="*/ 1181950 h 1495848"/>
              <a:gd name="connsiteX466" fmla="*/ 341194 w 2908168"/>
              <a:gd name="connsiteY466" fmla="*/ 1141006 h 1495848"/>
              <a:gd name="connsiteX467" fmla="*/ 395785 w 2908168"/>
              <a:gd name="connsiteY467" fmla="*/ 1127359 h 1495848"/>
              <a:gd name="connsiteX468" fmla="*/ 436728 w 2908168"/>
              <a:gd name="connsiteY468" fmla="*/ 1031824 h 1495848"/>
              <a:gd name="connsiteX469" fmla="*/ 614149 w 2908168"/>
              <a:gd name="connsiteY469" fmla="*/ 868051 h 1495848"/>
              <a:gd name="connsiteX470" fmla="*/ 668740 w 2908168"/>
              <a:gd name="connsiteY470" fmla="*/ 799812 h 1495848"/>
              <a:gd name="connsiteX471" fmla="*/ 655092 w 2908168"/>
              <a:gd name="connsiteY471" fmla="*/ 895347 h 1495848"/>
              <a:gd name="connsiteX472" fmla="*/ 627797 w 2908168"/>
              <a:gd name="connsiteY472" fmla="*/ 949938 h 1495848"/>
              <a:gd name="connsiteX473" fmla="*/ 600501 w 2908168"/>
              <a:gd name="connsiteY473" fmla="*/ 868051 h 1495848"/>
              <a:gd name="connsiteX474" fmla="*/ 627797 w 2908168"/>
              <a:gd name="connsiteY474" fmla="*/ 745221 h 1495848"/>
              <a:gd name="connsiteX475" fmla="*/ 655092 w 2908168"/>
              <a:gd name="connsiteY475" fmla="*/ 663335 h 1495848"/>
              <a:gd name="connsiteX476" fmla="*/ 600501 w 2908168"/>
              <a:gd name="connsiteY476" fmla="*/ 676982 h 1495848"/>
              <a:gd name="connsiteX477" fmla="*/ 559558 w 2908168"/>
              <a:gd name="connsiteY477" fmla="*/ 704278 h 1495848"/>
              <a:gd name="connsiteX478" fmla="*/ 464023 w 2908168"/>
              <a:gd name="connsiteY478" fmla="*/ 827108 h 1495848"/>
              <a:gd name="connsiteX479" fmla="*/ 409432 w 2908168"/>
              <a:gd name="connsiteY479" fmla="*/ 908994 h 1495848"/>
              <a:gd name="connsiteX480" fmla="*/ 436728 w 2908168"/>
              <a:gd name="connsiteY480" fmla="*/ 840756 h 1495848"/>
              <a:gd name="connsiteX481" fmla="*/ 477671 w 2908168"/>
              <a:gd name="connsiteY481" fmla="*/ 786165 h 1495848"/>
              <a:gd name="connsiteX482" fmla="*/ 491319 w 2908168"/>
              <a:gd name="connsiteY482" fmla="*/ 840756 h 1495848"/>
              <a:gd name="connsiteX483" fmla="*/ 477671 w 2908168"/>
              <a:gd name="connsiteY483" fmla="*/ 881699 h 1495848"/>
              <a:gd name="connsiteX484" fmla="*/ 423080 w 2908168"/>
              <a:gd name="connsiteY484" fmla="*/ 977233 h 1495848"/>
              <a:gd name="connsiteX485" fmla="*/ 327546 w 2908168"/>
              <a:gd name="connsiteY485" fmla="*/ 1127359 h 1495848"/>
              <a:gd name="connsiteX486" fmla="*/ 354841 w 2908168"/>
              <a:gd name="connsiteY486" fmla="*/ 1031824 h 1495848"/>
              <a:gd name="connsiteX487" fmla="*/ 423080 w 2908168"/>
              <a:gd name="connsiteY487" fmla="*/ 936290 h 1495848"/>
              <a:gd name="connsiteX488" fmla="*/ 450376 w 2908168"/>
              <a:gd name="connsiteY488" fmla="*/ 881699 h 1495848"/>
              <a:gd name="connsiteX489" fmla="*/ 504967 w 2908168"/>
              <a:gd name="connsiteY489" fmla="*/ 799812 h 1495848"/>
              <a:gd name="connsiteX490" fmla="*/ 532262 w 2908168"/>
              <a:gd name="connsiteY490" fmla="*/ 717926 h 1495848"/>
              <a:gd name="connsiteX491" fmla="*/ 573206 w 2908168"/>
              <a:gd name="connsiteY491" fmla="*/ 663335 h 1495848"/>
              <a:gd name="connsiteX492" fmla="*/ 600501 w 2908168"/>
              <a:gd name="connsiteY492" fmla="*/ 608744 h 1495848"/>
              <a:gd name="connsiteX493" fmla="*/ 586853 w 2908168"/>
              <a:gd name="connsiteY493" fmla="*/ 758869 h 1495848"/>
              <a:gd name="connsiteX494" fmla="*/ 559558 w 2908168"/>
              <a:gd name="connsiteY494" fmla="*/ 799812 h 1495848"/>
              <a:gd name="connsiteX495" fmla="*/ 532262 w 2908168"/>
              <a:gd name="connsiteY495" fmla="*/ 868051 h 1495848"/>
              <a:gd name="connsiteX496" fmla="*/ 504967 w 2908168"/>
              <a:gd name="connsiteY496" fmla="*/ 922642 h 1495848"/>
              <a:gd name="connsiteX497" fmla="*/ 532262 w 2908168"/>
              <a:gd name="connsiteY497" fmla="*/ 881699 h 1495848"/>
              <a:gd name="connsiteX498" fmla="*/ 573206 w 2908168"/>
              <a:gd name="connsiteY498" fmla="*/ 827108 h 1495848"/>
              <a:gd name="connsiteX499" fmla="*/ 600501 w 2908168"/>
              <a:gd name="connsiteY499" fmla="*/ 786165 h 1495848"/>
              <a:gd name="connsiteX500" fmla="*/ 641444 w 2908168"/>
              <a:gd name="connsiteY500" fmla="*/ 731573 h 1495848"/>
              <a:gd name="connsiteX501" fmla="*/ 668740 w 2908168"/>
              <a:gd name="connsiteY501" fmla="*/ 690630 h 1495848"/>
              <a:gd name="connsiteX502" fmla="*/ 709683 w 2908168"/>
              <a:gd name="connsiteY502" fmla="*/ 649687 h 1495848"/>
              <a:gd name="connsiteX503" fmla="*/ 736979 w 2908168"/>
              <a:gd name="connsiteY503" fmla="*/ 608744 h 1495848"/>
              <a:gd name="connsiteX504" fmla="*/ 682388 w 2908168"/>
              <a:gd name="connsiteY504" fmla="*/ 717926 h 1495848"/>
              <a:gd name="connsiteX505" fmla="*/ 627797 w 2908168"/>
              <a:gd name="connsiteY505" fmla="*/ 786165 h 1495848"/>
              <a:gd name="connsiteX506" fmla="*/ 532262 w 2908168"/>
              <a:gd name="connsiteY506" fmla="*/ 895347 h 1495848"/>
              <a:gd name="connsiteX507" fmla="*/ 545910 w 2908168"/>
              <a:gd name="connsiteY507" fmla="*/ 745221 h 1495848"/>
              <a:gd name="connsiteX508" fmla="*/ 559558 w 2908168"/>
              <a:gd name="connsiteY508" fmla="*/ 649687 h 1495848"/>
              <a:gd name="connsiteX509" fmla="*/ 518614 w 2908168"/>
              <a:gd name="connsiteY509" fmla="*/ 622391 h 1495848"/>
              <a:gd name="connsiteX510" fmla="*/ 409432 w 2908168"/>
              <a:gd name="connsiteY510" fmla="*/ 731573 h 1495848"/>
              <a:gd name="connsiteX511" fmla="*/ 382137 w 2908168"/>
              <a:gd name="connsiteY511" fmla="*/ 772517 h 1495848"/>
              <a:gd name="connsiteX512" fmla="*/ 341194 w 2908168"/>
              <a:gd name="connsiteY512" fmla="*/ 813460 h 1495848"/>
              <a:gd name="connsiteX513" fmla="*/ 272955 w 2908168"/>
              <a:gd name="connsiteY513" fmla="*/ 881699 h 1495848"/>
              <a:gd name="connsiteX514" fmla="*/ 259307 w 2908168"/>
              <a:gd name="connsiteY514" fmla="*/ 936290 h 1495848"/>
              <a:gd name="connsiteX515" fmla="*/ 191068 w 2908168"/>
              <a:gd name="connsiteY515" fmla="*/ 990881 h 1495848"/>
              <a:gd name="connsiteX516" fmla="*/ 163773 w 2908168"/>
              <a:gd name="connsiteY516" fmla="*/ 1031824 h 1495848"/>
              <a:gd name="connsiteX517" fmla="*/ 122829 w 2908168"/>
              <a:gd name="connsiteY517" fmla="*/ 1072767 h 1495848"/>
              <a:gd name="connsiteX518" fmla="*/ 204716 w 2908168"/>
              <a:gd name="connsiteY518" fmla="*/ 1045472 h 1495848"/>
              <a:gd name="connsiteX519" fmla="*/ 327546 w 2908168"/>
              <a:gd name="connsiteY519" fmla="*/ 963585 h 1495848"/>
              <a:gd name="connsiteX520" fmla="*/ 423080 w 2908168"/>
              <a:gd name="connsiteY520" fmla="*/ 908994 h 1495848"/>
              <a:gd name="connsiteX521" fmla="*/ 436728 w 2908168"/>
              <a:gd name="connsiteY521" fmla="*/ 949938 h 1495848"/>
              <a:gd name="connsiteX522" fmla="*/ 423080 w 2908168"/>
              <a:gd name="connsiteY522" fmla="*/ 990881 h 1495848"/>
              <a:gd name="connsiteX523" fmla="*/ 477671 w 2908168"/>
              <a:gd name="connsiteY523" fmla="*/ 827108 h 1495848"/>
              <a:gd name="connsiteX524" fmla="*/ 559558 w 2908168"/>
              <a:gd name="connsiteY524" fmla="*/ 704278 h 1495848"/>
              <a:gd name="connsiteX525" fmla="*/ 627797 w 2908168"/>
              <a:gd name="connsiteY525" fmla="*/ 595096 h 1495848"/>
              <a:gd name="connsiteX526" fmla="*/ 641444 w 2908168"/>
              <a:gd name="connsiteY526" fmla="*/ 554153 h 1495848"/>
              <a:gd name="connsiteX527" fmla="*/ 668740 w 2908168"/>
              <a:gd name="connsiteY527" fmla="*/ 513209 h 1495848"/>
              <a:gd name="connsiteX528" fmla="*/ 586853 w 2908168"/>
              <a:gd name="connsiteY528" fmla="*/ 663335 h 1495848"/>
              <a:gd name="connsiteX529" fmla="*/ 559558 w 2908168"/>
              <a:gd name="connsiteY529" fmla="*/ 717926 h 1495848"/>
              <a:gd name="connsiteX530" fmla="*/ 518614 w 2908168"/>
              <a:gd name="connsiteY530" fmla="*/ 772517 h 1495848"/>
              <a:gd name="connsiteX531" fmla="*/ 504967 w 2908168"/>
              <a:gd name="connsiteY531" fmla="*/ 813460 h 1495848"/>
              <a:gd name="connsiteX532" fmla="*/ 409432 w 2908168"/>
              <a:gd name="connsiteY532" fmla="*/ 936290 h 1495848"/>
              <a:gd name="connsiteX533" fmla="*/ 354841 w 2908168"/>
              <a:gd name="connsiteY533" fmla="*/ 990881 h 1495848"/>
              <a:gd name="connsiteX534" fmla="*/ 327546 w 2908168"/>
              <a:gd name="connsiteY534" fmla="*/ 1031824 h 1495848"/>
              <a:gd name="connsiteX535" fmla="*/ 423080 w 2908168"/>
              <a:gd name="connsiteY535" fmla="*/ 908994 h 1495848"/>
              <a:gd name="connsiteX536" fmla="*/ 464023 w 2908168"/>
              <a:gd name="connsiteY536" fmla="*/ 868051 h 1495848"/>
              <a:gd name="connsiteX537" fmla="*/ 491319 w 2908168"/>
              <a:gd name="connsiteY537" fmla="*/ 827108 h 1495848"/>
              <a:gd name="connsiteX538" fmla="*/ 559558 w 2908168"/>
              <a:gd name="connsiteY538" fmla="*/ 758869 h 1495848"/>
              <a:gd name="connsiteX539" fmla="*/ 573206 w 2908168"/>
              <a:gd name="connsiteY539" fmla="*/ 704278 h 1495848"/>
              <a:gd name="connsiteX540" fmla="*/ 518614 w 2908168"/>
              <a:gd name="connsiteY540" fmla="*/ 840756 h 1495848"/>
              <a:gd name="connsiteX541" fmla="*/ 464023 w 2908168"/>
              <a:gd name="connsiteY541" fmla="*/ 895347 h 1495848"/>
              <a:gd name="connsiteX542" fmla="*/ 409432 w 2908168"/>
              <a:gd name="connsiteY542" fmla="*/ 963585 h 1495848"/>
              <a:gd name="connsiteX543" fmla="*/ 354841 w 2908168"/>
              <a:gd name="connsiteY543" fmla="*/ 1018176 h 1495848"/>
              <a:gd name="connsiteX544" fmla="*/ 272955 w 2908168"/>
              <a:gd name="connsiteY544" fmla="*/ 1072767 h 1495848"/>
              <a:gd name="connsiteX545" fmla="*/ 300250 w 2908168"/>
              <a:gd name="connsiteY545" fmla="*/ 922642 h 1495848"/>
              <a:gd name="connsiteX546" fmla="*/ 341194 w 2908168"/>
              <a:gd name="connsiteY546" fmla="*/ 868051 h 1495848"/>
              <a:gd name="connsiteX547" fmla="*/ 368489 w 2908168"/>
              <a:gd name="connsiteY547" fmla="*/ 813460 h 1495848"/>
              <a:gd name="connsiteX548" fmla="*/ 532262 w 2908168"/>
              <a:gd name="connsiteY548" fmla="*/ 567800 h 1495848"/>
              <a:gd name="connsiteX549" fmla="*/ 573206 w 2908168"/>
              <a:gd name="connsiteY549" fmla="*/ 526857 h 1495848"/>
              <a:gd name="connsiteX550" fmla="*/ 627797 w 2908168"/>
              <a:gd name="connsiteY550" fmla="*/ 431323 h 1495848"/>
              <a:gd name="connsiteX551" fmla="*/ 668740 w 2908168"/>
              <a:gd name="connsiteY551" fmla="*/ 390379 h 1495848"/>
              <a:gd name="connsiteX552" fmla="*/ 709683 w 2908168"/>
              <a:gd name="connsiteY552" fmla="*/ 335788 h 1495848"/>
              <a:gd name="connsiteX553" fmla="*/ 723331 w 2908168"/>
              <a:gd name="connsiteY553" fmla="*/ 390379 h 1495848"/>
              <a:gd name="connsiteX554" fmla="*/ 696035 w 2908168"/>
              <a:gd name="connsiteY554" fmla="*/ 458618 h 1495848"/>
              <a:gd name="connsiteX555" fmla="*/ 627797 w 2908168"/>
              <a:gd name="connsiteY555" fmla="*/ 595096 h 1495848"/>
              <a:gd name="connsiteX556" fmla="*/ 559558 w 2908168"/>
              <a:gd name="connsiteY556" fmla="*/ 731573 h 1495848"/>
              <a:gd name="connsiteX557" fmla="*/ 545910 w 2908168"/>
              <a:gd name="connsiteY557" fmla="*/ 772517 h 1495848"/>
              <a:gd name="connsiteX558" fmla="*/ 600501 w 2908168"/>
              <a:gd name="connsiteY558" fmla="*/ 649687 h 1495848"/>
              <a:gd name="connsiteX559" fmla="*/ 655092 w 2908168"/>
              <a:gd name="connsiteY559" fmla="*/ 567800 h 1495848"/>
              <a:gd name="connsiteX560" fmla="*/ 709683 w 2908168"/>
              <a:gd name="connsiteY560" fmla="*/ 513209 h 1495848"/>
              <a:gd name="connsiteX561" fmla="*/ 764274 w 2908168"/>
              <a:gd name="connsiteY561" fmla="*/ 444970 h 1495848"/>
              <a:gd name="connsiteX562" fmla="*/ 818865 w 2908168"/>
              <a:gd name="connsiteY562" fmla="*/ 390379 h 1495848"/>
              <a:gd name="connsiteX563" fmla="*/ 900752 w 2908168"/>
              <a:gd name="connsiteY563" fmla="*/ 267550 h 1495848"/>
              <a:gd name="connsiteX564" fmla="*/ 941695 w 2908168"/>
              <a:gd name="connsiteY564" fmla="*/ 212959 h 1495848"/>
              <a:gd name="connsiteX565" fmla="*/ 955343 w 2908168"/>
              <a:gd name="connsiteY565" fmla="*/ 172015 h 1495848"/>
              <a:gd name="connsiteX566" fmla="*/ 928047 w 2908168"/>
              <a:gd name="connsiteY566" fmla="*/ 267550 h 1495848"/>
              <a:gd name="connsiteX567" fmla="*/ 832513 w 2908168"/>
              <a:gd name="connsiteY567" fmla="*/ 390379 h 1495848"/>
              <a:gd name="connsiteX568" fmla="*/ 805217 w 2908168"/>
              <a:gd name="connsiteY568" fmla="*/ 431323 h 1495848"/>
              <a:gd name="connsiteX569" fmla="*/ 764274 w 2908168"/>
              <a:gd name="connsiteY569" fmla="*/ 485914 h 1495848"/>
              <a:gd name="connsiteX570" fmla="*/ 736979 w 2908168"/>
              <a:gd name="connsiteY570" fmla="*/ 526857 h 1495848"/>
              <a:gd name="connsiteX571" fmla="*/ 696035 w 2908168"/>
              <a:gd name="connsiteY571" fmla="*/ 554153 h 1495848"/>
              <a:gd name="connsiteX572" fmla="*/ 668740 w 2908168"/>
              <a:gd name="connsiteY572" fmla="*/ 595096 h 1495848"/>
              <a:gd name="connsiteX573" fmla="*/ 627797 w 2908168"/>
              <a:gd name="connsiteY573" fmla="*/ 608744 h 1495848"/>
              <a:gd name="connsiteX574" fmla="*/ 668740 w 2908168"/>
              <a:gd name="connsiteY574" fmla="*/ 513209 h 1495848"/>
              <a:gd name="connsiteX575" fmla="*/ 682388 w 2908168"/>
              <a:gd name="connsiteY575" fmla="*/ 472266 h 1495848"/>
              <a:gd name="connsiteX576" fmla="*/ 709683 w 2908168"/>
              <a:gd name="connsiteY576" fmla="*/ 417675 h 1495848"/>
              <a:gd name="connsiteX577" fmla="*/ 627797 w 2908168"/>
              <a:gd name="connsiteY577" fmla="*/ 513209 h 1495848"/>
              <a:gd name="connsiteX578" fmla="*/ 545910 w 2908168"/>
              <a:gd name="connsiteY578" fmla="*/ 649687 h 1495848"/>
              <a:gd name="connsiteX579" fmla="*/ 477671 w 2908168"/>
              <a:gd name="connsiteY579" fmla="*/ 758869 h 1495848"/>
              <a:gd name="connsiteX580" fmla="*/ 518614 w 2908168"/>
              <a:gd name="connsiteY580" fmla="*/ 608744 h 1495848"/>
              <a:gd name="connsiteX581" fmla="*/ 559558 w 2908168"/>
              <a:gd name="connsiteY581" fmla="*/ 567800 h 1495848"/>
              <a:gd name="connsiteX582" fmla="*/ 600501 w 2908168"/>
              <a:gd name="connsiteY582" fmla="*/ 513209 h 1495848"/>
              <a:gd name="connsiteX583" fmla="*/ 627797 w 2908168"/>
              <a:gd name="connsiteY583" fmla="*/ 444970 h 1495848"/>
              <a:gd name="connsiteX584" fmla="*/ 696035 w 2908168"/>
              <a:gd name="connsiteY584" fmla="*/ 390379 h 1495848"/>
              <a:gd name="connsiteX585" fmla="*/ 736979 w 2908168"/>
              <a:gd name="connsiteY585" fmla="*/ 349436 h 1495848"/>
              <a:gd name="connsiteX586" fmla="*/ 791570 w 2908168"/>
              <a:gd name="connsiteY586" fmla="*/ 267550 h 1495848"/>
              <a:gd name="connsiteX587" fmla="*/ 832513 w 2908168"/>
              <a:gd name="connsiteY587" fmla="*/ 226606 h 1495848"/>
              <a:gd name="connsiteX588" fmla="*/ 859809 w 2908168"/>
              <a:gd name="connsiteY588" fmla="*/ 185663 h 1495848"/>
              <a:gd name="connsiteX589" fmla="*/ 914400 w 2908168"/>
              <a:gd name="connsiteY589" fmla="*/ 158367 h 1495848"/>
              <a:gd name="connsiteX590" fmla="*/ 955343 w 2908168"/>
              <a:gd name="connsiteY590" fmla="*/ 131072 h 1495848"/>
              <a:gd name="connsiteX591" fmla="*/ 968991 w 2908168"/>
              <a:gd name="connsiteY591" fmla="*/ 172015 h 1495848"/>
              <a:gd name="connsiteX592" fmla="*/ 941695 w 2908168"/>
              <a:gd name="connsiteY592" fmla="*/ 240254 h 1495848"/>
              <a:gd name="connsiteX593" fmla="*/ 887104 w 2908168"/>
              <a:gd name="connsiteY593" fmla="*/ 335788 h 1495848"/>
              <a:gd name="connsiteX594" fmla="*/ 846161 w 2908168"/>
              <a:gd name="connsiteY594" fmla="*/ 376732 h 1495848"/>
              <a:gd name="connsiteX595" fmla="*/ 818865 w 2908168"/>
              <a:gd name="connsiteY595" fmla="*/ 444970 h 1495848"/>
              <a:gd name="connsiteX596" fmla="*/ 696035 w 2908168"/>
              <a:gd name="connsiteY596" fmla="*/ 554153 h 1495848"/>
              <a:gd name="connsiteX597" fmla="*/ 682388 w 2908168"/>
              <a:gd name="connsiteY597" fmla="*/ 513209 h 1495848"/>
              <a:gd name="connsiteX598" fmla="*/ 750626 w 2908168"/>
              <a:gd name="connsiteY598" fmla="*/ 363084 h 1495848"/>
              <a:gd name="connsiteX599" fmla="*/ 832513 w 2908168"/>
              <a:gd name="connsiteY599" fmla="*/ 226606 h 1495848"/>
              <a:gd name="connsiteX600" fmla="*/ 873456 w 2908168"/>
              <a:gd name="connsiteY600" fmla="*/ 185663 h 1495848"/>
              <a:gd name="connsiteX601" fmla="*/ 846161 w 2908168"/>
              <a:gd name="connsiteY601" fmla="*/ 226606 h 1495848"/>
              <a:gd name="connsiteX602" fmla="*/ 805217 w 2908168"/>
              <a:gd name="connsiteY602" fmla="*/ 281197 h 1495848"/>
              <a:gd name="connsiteX603" fmla="*/ 791570 w 2908168"/>
              <a:gd name="connsiteY603" fmla="*/ 335788 h 1495848"/>
              <a:gd name="connsiteX604" fmla="*/ 818865 w 2908168"/>
              <a:gd name="connsiteY604" fmla="*/ 281197 h 1495848"/>
              <a:gd name="connsiteX605" fmla="*/ 873456 w 2908168"/>
              <a:gd name="connsiteY605" fmla="*/ 253902 h 1495848"/>
              <a:gd name="connsiteX606" fmla="*/ 914400 w 2908168"/>
              <a:gd name="connsiteY606" fmla="*/ 212959 h 1495848"/>
              <a:gd name="connsiteX607" fmla="*/ 1009934 w 2908168"/>
              <a:gd name="connsiteY607" fmla="*/ 131072 h 1495848"/>
              <a:gd name="connsiteX608" fmla="*/ 1050877 w 2908168"/>
              <a:gd name="connsiteY608" fmla="*/ 335788 h 1495848"/>
              <a:gd name="connsiteX609" fmla="*/ 1105468 w 2908168"/>
              <a:gd name="connsiteY609" fmla="*/ 281197 h 1495848"/>
              <a:gd name="connsiteX610" fmla="*/ 1050877 w 2908168"/>
              <a:gd name="connsiteY610" fmla="*/ 253902 h 1495848"/>
              <a:gd name="connsiteX611" fmla="*/ 1064525 w 2908168"/>
              <a:gd name="connsiteY611" fmla="*/ 131072 h 1495848"/>
              <a:gd name="connsiteX612" fmla="*/ 1078173 w 2908168"/>
              <a:gd name="connsiteY612" fmla="*/ 90129 h 1495848"/>
              <a:gd name="connsiteX613" fmla="*/ 1119116 w 2908168"/>
              <a:gd name="connsiteY613" fmla="*/ 240254 h 1495848"/>
              <a:gd name="connsiteX614" fmla="*/ 1160059 w 2908168"/>
              <a:gd name="connsiteY614" fmla="*/ 363084 h 1495848"/>
              <a:gd name="connsiteX615" fmla="*/ 1201003 w 2908168"/>
              <a:gd name="connsiteY615" fmla="*/ 417675 h 1495848"/>
              <a:gd name="connsiteX616" fmla="*/ 1214650 w 2908168"/>
              <a:gd name="connsiteY616" fmla="*/ 458618 h 1495848"/>
              <a:gd name="connsiteX617" fmla="*/ 1255594 w 2908168"/>
              <a:gd name="connsiteY617" fmla="*/ 322141 h 1495848"/>
              <a:gd name="connsiteX618" fmla="*/ 1241946 w 2908168"/>
              <a:gd name="connsiteY618" fmla="*/ 172015 h 1495848"/>
              <a:gd name="connsiteX619" fmla="*/ 1214650 w 2908168"/>
              <a:gd name="connsiteY619" fmla="*/ 131072 h 1495848"/>
              <a:gd name="connsiteX620" fmla="*/ 1119116 w 2908168"/>
              <a:gd name="connsiteY620" fmla="*/ 76481 h 1495848"/>
              <a:gd name="connsiteX621" fmla="*/ 1023582 w 2908168"/>
              <a:gd name="connsiteY621" fmla="*/ 90129 h 1495848"/>
              <a:gd name="connsiteX622" fmla="*/ 1009934 w 2908168"/>
              <a:gd name="connsiteY622" fmla="*/ 131072 h 1495848"/>
              <a:gd name="connsiteX623" fmla="*/ 982638 w 2908168"/>
              <a:gd name="connsiteY623" fmla="*/ 253902 h 1495848"/>
              <a:gd name="connsiteX624" fmla="*/ 955343 w 2908168"/>
              <a:gd name="connsiteY624" fmla="*/ 308493 h 1495848"/>
              <a:gd name="connsiteX625" fmla="*/ 928047 w 2908168"/>
              <a:gd name="connsiteY625" fmla="*/ 349436 h 1495848"/>
              <a:gd name="connsiteX626" fmla="*/ 968991 w 2908168"/>
              <a:gd name="connsiteY626" fmla="*/ 335788 h 1495848"/>
              <a:gd name="connsiteX627" fmla="*/ 1037229 w 2908168"/>
              <a:gd name="connsiteY627" fmla="*/ 253902 h 1495848"/>
              <a:gd name="connsiteX628" fmla="*/ 1078173 w 2908168"/>
              <a:gd name="connsiteY628" fmla="*/ 212959 h 1495848"/>
              <a:gd name="connsiteX629" fmla="*/ 1160059 w 2908168"/>
              <a:gd name="connsiteY629" fmla="*/ 131072 h 1495848"/>
              <a:gd name="connsiteX630" fmla="*/ 1201003 w 2908168"/>
              <a:gd name="connsiteY630" fmla="*/ 240254 h 1495848"/>
              <a:gd name="connsiteX631" fmla="*/ 1228298 w 2908168"/>
              <a:gd name="connsiteY631" fmla="*/ 281197 h 1495848"/>
              <a:gd name="connsiteX632" fmla="*/ 1241946 w 2908168"/>
              <a:gd name="connsiteY632" fmla="*/ 322141 h 1495848"/>
              <a:gd name="connsiteX633" fmla="*/ 1255594 w 2908168"/>
              <a:gd name="connsiteY633" fmla="*/ 376732 h 1495848"/>
              <a:gd name="connsiteX634" fmla="*/ 1282889 w 2908168"/>
              <a:gd name="connsiteY634" fmla="*/ 417675 h 1495848"/>
              <a:gd name="connsiteX635" fmla="*/ 1201003 w 2908168"/>
              <a:gd name="connsiteY635" fmla="*/ 376732 h 1495848"/>
              <a:gd name="connsiteX636" fmla="*/ 1160059 w 2908168"/>
              <a:gd name="connsiteY636" fmla="*/ 349436 h 1495848"/>
              <a:gd name="connsiteX637" fmla="*/ 1105468 w 2908168"/>
              <a:gd name="connsiteY637" fmla="*/ 322141 h 1495848"/>
              <a:gd name="connsiteX638" fmla="*/ 1064525 w 2908168"/>
              <a:gd name="connsiteY638" fmla="*/ 281197 h 1495848"/>
              <a:gd name="connsiteX639" fmla="*/ 982638 w 2908168"/>
              <a:gd name="connsiteY639" fmla="*/ 226606 h 1495848"/>
              <a:gd name="connsiteX640" fmla="*/ 1023582 w 2908168"/>
              <a:gd name="connsiteY640" fmla="*/ 349436 h 1495848"/>
              <a:gd name="connsiteX641" fmla="*/ 1050877 w 2908168"/>
              <a:gd name="connsiteY641" fmla="*/ 404027 h 1495848"/>
              <a:gd name="connsiteX642" fmla="*/ 1105468 w 2908168"/>
              <a:gd name="connsiteY642" fmla="*/ 444970 h 1495848"/>
              <a:gd name="connsiteX643" fmla="*/ 1132764 w 2908168"/>
              <a:gd name="connsiteY643" fmla="*/ 485914 h 1495848"/>
              <a:gd name="connsiteX644" fmla="*/ 1214650 w 2908168"/>
              <a:gd name="connsiteY644" fmla="*/ 554153 h 1495848"/>
              <a:gd name="connsiteX645" fmla="*/ 1269241 w 2908168"/>
              <a:gd name="connsiteY645" fmla="*/ 636039 h 1495848"/>
              <a:gd name="connsiteX646" fmla="*/ 1296537 w 2908168"/>
              <a:gd name="connsiteY646" fmla="*/ 676982 h 1495848"/>
              <a:gd name="connsiteX647" fmla="*/ 1310185 w 2908168"/>
              <a:gd name="connsiteY647" fmla="*/ 717926 h 1495848"/>
              <a:gd name="connsiteX648" fmla="*/ 1364776 w 2908168"/>
              <a:gd name="connsiteY648" fmla="*/ 799812 h 1495848"/>
              <a:gd name="connsiteX649" fmla="*/ 1378423 w 2908168"/>
              <a:gd name="connsiteY649" fmla="*/ 840756 h 1495848"/>
              <a:gd name="connsiteX650" fmla="*/ 1405719 w 2908168"/>
              <a:gd name="connsiteY650" fmla="*/ 881699 h 1495848"/>
              <a:gd name="connsiteX651" fmla="*/ 1460310 w 2908168"/>
              <a:gd name="connsiteY651" fmla="*/ 1004529 h 1495848"/>
              <a:gd name="connsiteX652" fmla="*/ 1419367 w 2908168"/>
              <a:gd name="connsiteY652" fmla="*/ 649687 h 1495848"/>
              <a:gd name="connsiteX653" fmla="*/ 1392071 w 2908168"/>
              <a:gd name="connsiteY653" fmla="*/ 608744 h 1495848"/>
              <a:gd name="connsiteX654" fmla="*/ 1364776 w 2908168"/>
              <a:gd name="connsiteY654" fmla="*/ 458618 h 1495848"/>
              <a:gd name="connsiteX655" fmla="*/ 1337480 w 2908168"/>
              <a:gd name="connsiteY655" fmla="*/ 390379 h 1495848"/>
              <a:gd name="connsiteX656" fmla="*/ 1323832 w 2908168"/>
              <a:gd name="connsiteY656" fmla="*/ 335788 h 1495848"/>
              <a:gd name="connsiteX657" fmla="*/ 1296537 w 2908168"/>
              <a:gd name="connsiteY657" fmla="*/ 253902 h 1495848"/>
              <a:gd name="connsiteX658" fmla="*/ 1282889 w 2908168"/>
              <a:gd name="connsiteY658" fmla="*/ 308493 h 1495848"/>
              <a:gd name="connsiteX659" fmla="*/ 1269241 w 2908168"/>
              <a:gd name="connsiteY659" fmla="*/ 485914 h 1495848"/>
              <a:gd name="connsiteX660" fmla="*/ 1228298 w 2908168"/>
              <a:gd name="connsiteY660" fmla="*/ 363084 h 1495848"/>
              <a:gd name="connsiteX661" fmla="*/ 1214650 w 2908168"/>
              <a:gd name="connsiteY661" fmla="*/ 281197 h 1495848"/>
              <a:gd name="connsiteX662" fmla="*/ 1187355 w 2908168"/>
              <a:gd name="connsiteY662" fmla="*/ 240254 h 1495848"/>
              <a:gd name="connsiteX663" fmla="*/ 1173707 w 2908168"/>
              <a:gd name="connsiteY663" fmla="*/ 199311 h 1495848"/>
              <a:gd name="connsiteX664" fmla="*/ 1105468 w 2908168"/>
              <a:gd name="connsiteY664" fmla="*/ 62833 h 1495848"/>
              <a:gd name="connsiteX665" fmla="*/ 1064525 w 2908168"/>
              <a:gd name="connsiteY665" fmla="*/ 49185 h 1495848"/>
              <a:gd name="connsiteX666" fmla="*/ 982638 w 2908168"/>
              <a:gd name="connsiteY666" fmla="*/ 76481 h 1495848"/>
              <a:gd name="connsiteX667" fmla="*/ 900752 w 2908168"/>
              <a:gd name="connsiteY667" fmla="*/ 144720 h 1495848"/>
              <a:gd name="connsiteX668" fmla="*/ 832513 w 2908168"/>
              <a:gd name="connsiteY668" fmla="*/ 240254 h 1495848"/>
              <a:gd name="connsiteX669" fmla="*/ 805217 w 2908168"/>
              <a:gd name="connsiteY669" fmla="*/ 281197 h 1495848"/>
              <a:gd name="connsiteX670" fmla="*/ 764274 w 2908168"/>
              <a:gd name="connsiteY670" fmla="*/ 335788 h 1495848"/>
              <a:gd name="connsiteX671" fmla="*/ 736979 w 2908168"/>
              <a:gd name="connsiteY671" fmla="*/ 376732 h 1495848"/>
              <a:gd name="connsiteX672" fmla="*/ 668740 w 2908168"/>
              <a:gd name="connsiteY672" fmla="*/ 472266 h 1495848"/>
              <a:gd name="connsiteX673" fmla="*/ 655092 w 2908168"/>
              <a:gd name="connsiteY673" fmla="*/ 513209 h 1495848"/>
              <a:gd name="connsiteX674" fmla="*/ 627797 w 2908168"/>
              <a:gd name="connsiteY674" fmla="*/ 554153 h 1495848"/>
              <a:gd name="connsiteX675" fmla="*/ 600501 w 2908168"/>
              <a:gd name="connsiteY675" fmla="*/ 608744 h 1495848"/>
              <a:gd name="connsiteX676" fmla="*/ 573206 w 2908168"/>
              <a:gd name="connsiteY676" fmla="*/ 649687 h 1495848"/>
              <a:gd name="connsiteX677" fmla="*/ 518614 w 2908168"/>
              <a:gd name="connsiteY677" fmla="*/ 745221 h 1495848"/>
              <a:gd name="connsiteX678" fmla="*/ 450376 w 2908168"/>
              <a:gd name="connsiteY678" fmla="*/ 908994 h 1495848"/>
              <a:gd name="connsiteX679" fmla="*/ 382137 w 2908168"/>
              <a:gd name="connsiteY679" fmla="*/ 990881 h 1495848"/>
              <a:gd name="connsiteX680" fmla="*/ 341194 w 2908168"/>
              <a:gd name="connsiteY680" fmla="*/ 1031824 h 1495848"/>
              <a:gd name="connsiteX681" fmla="*/ 300250 w 2908168"/>
              <a:gd name="connsiteY681" fmla="*/ 1086415 h 1495848"/>
              <a:gd name="connsiteX682" fmla="*/ 245659 w 2908168"/>
              <a:gd name="connsiteY682" fmla="*/ 1209245 h 1495848"/>
              <a:gd name="connsiteX683" fmla="*/ 204716 w 2908168"/>
              <a:gd name="connsiteY683" fmla="*/ 1291132 h 1495848"/>
              <a:gd name="connsiteX684" fmla="*/ 177420 w 2908168"/>
              <a:gd name="connsiteY684" fmla="*/ 1373018 h 1495848"/>
              <a:gd name="connsiteX685" fmla="*/ 245659 w 2908168"/>
              <a:gd name="connsiteY685" fmla="*/ 1304779 h 1495848"/>
              <a:gd name="connsiteX686" fmla="*/ 122829 w 2908168"/>
              <a:gd name="connsiteY686" fmla="*/ 1291132 h 1495848"/>
              <a:gd name="connsiteX687" fmla="*/ 327546 w 2908168"/>
              <a:gd name="connsiteY687" fmla="*/ 1291132 h 1495848"/>
              <a:gd name="connsiteX688" fmla="*/ 382137 w 2908168"/>
              <a:gd name="connsiteY688" fmla="*/ 1195597 h 1495848"/>
              <a:gd name="connsiteX689" fmla="*/ 409432 w 2908168"/>
              <a:gd name="connsiteY689" fmla="*/ 1100063 h 1495848"/>
              <a:gd name="connsiteX690" fmla="*/ 423080 w 2908168"/>
              <a:gd name="connsiteY690" fmla="*/ 1059120 h 1495848"/>
              <a:gd name="connsiteX691" fmla="*/ 395785 w 2908168"/>
              <a:gd name="connsiteY691" fmla="*/ 1100063 h 1495848"/>
              <a:gd name="connsiteX692" fmla="*/ 382137 w 2908168"/>
              <a:gd name="connsiteY692" fmla="*/ 1141006 h 1495848"/>
              <a:gd name="connsiteX693" fmla="*/ 313898 w 2908168"/>
              <a:gd name="connsiteY693" fmla="*/ 1222893 h 1495848"/>
              <a:gd name="connsiteX694" fmla="*/ 54591 w 2908168"/>
              <a:gd name="connsiteY694" fmla="*/ 1263836 h 1495848"/>
              <a:gd name="connsiteX695" fmla="*/ 136477 w 2908168"/>
              <a:gd name="connsiteY695" fmla="*/ 1181950 h 1495848"/>
              <a:gd name="connsiteX696" fmla="*/ 245659 w 2908168"/>
              <a:gd name="connsiteY696" fmla="*/ 1141006 h 1495848"/>
              <a:gd name="connsiteX697" fmla="*/ 341194 w 2908168"/>
              <a:gd name="connsiteY697" fmla="*/ 1086415 h 1495848"/>
              <a:gd name="connsiteX698" fmla="*/ 423080 w 2908168"/>
              <a:gd name="connsiteY698" fmla="*/ 1059120 h 1495848"/>
              <a:gd name="connsiteX699" fmla="*/ 464023 w 2908168"/>
              <a:gd name="connsiteY699" fmla="*/ 1031824 h 1495848"/>
              <a:gd name="connsiteX700" fmla="*/ 423080 w 2908168"/>
              <a:gd name="connsiteY700" fmla="*/ 1072767 h 1495848"/>
              <a:gd name="connsiteX701" fmla="*/ 368489 w 2908168"/>
              <a:gd name="connsiteY701" fmla="*/ 1100063 h 1495848"/>
              <a:gd name="connsiteX702" fmla="*/ 341194 w 2908168"/>
              <a:gd name="connsiteY702" fmla="*/ 1141006 h 1495848"/>
              <a:gd name="connsiteX703" fmla="*/ 286603 w 2908168"/>
              <a:gd name="connsiteY703" fmla="*/ 1154654 h 1495848"/>
              <a:gd name="connsiteX704" fmla="*/ 245659 w 2908168"/>
              <a:gd name="connsiteY704" fmla="*/ 1168302 h 1495848"/>
              <a:gd name="connsiteX705" fmla="*/ 232012 w 2908168"/>
              <a:gd name="connsiteY705" fmla="*/ 1127359 h 1495848"/>
              <a:gd name="connsiteX706" fmla="*/ 272955 w 2908168"/>
              <a:gd name="connsiteY706" fmla="*/ 1018176 h 1495848"/>
              <a:gd name="connsiteX707" fmla="*/ 327546 w 2908168"/>
              <a:gd name="connsiteY707" fmla="*/ 977233 h 1495848"/>
              <a:gd name="connsiteX708" fmla="*/ 423080 w 2908168"/>
              <a:gd name="connsiteY708" fmla="*/ 840756 h 1495848"/>
              <a:gd name="connsiteX709" fmla="*/ 464023 w 2908168"/>
              <a:gd name="connsiteY709" fmla="*/ 786165 h 1495848"/>
              <a:gd name="connsiteX710" fmla="*/ 518614 w 2908168"/>
              <a:gd name="connsiteY710" fmla="*/ 690630 h 1495848"/>
              <a:gd name="connsiteX711" fmla="*/ 559558 w 2908168"/>
              <a:gd name="connsiteY711" fmla="*/ 649687 h 1495848"/>
              <a:gd name="connsiteX712" fmla="*/ 573206 w 2908168"/>
              <a:gd name="connsiteY712" fmla="*/ 608744 h 1495848"/>
              <a:gd name="connsiteX713" fmla="*/ 614149 w 2908168"/>
              <a:gd name="connsiteY713" fmla="*/ 595096 h 1495848"/>
              <a:gd name="connsiteX714" fmla="*/ 545910 w 2908168"/>
              <a:gd name="connsiteY714" fmla="*/ 676982 h 1495848"/>
              <a:gd name="connsiteX715" fmla="*/ 464023 w 2908168"/>
              <a:gd name="connsiteY715" fmla="*/ 786165 h 1495848"/>
              <a:gd name="connsiteX716" fmla="*/ 409432 w 2908168"/>
              <a:gd name="connsiteY716" fmla="*/ 840756 h 1495848"/>
              <a:gd name="connsiteX717" fmla="*/ 382137 w 2908168"/>
              <a:gd name="connsiteY717" fmla="*/ 881699 h 1495848"/>
              <a:gd name="connsiteX718" fmla="*/ 341194 w 2908168"/>
              <a:gd name="connsiteY718" fmla="*/ 922642 h 1495848"/>
              <a:gd name="connsiteX719" fmla="*/ 313898 w 2908168"/>
              <a:gd name="connsiteY719" fmla="*/ 963585 h 1495848"/>
              <a:gd name="connsiteX720" fmla="*/ 272955 w 2908168"/>
              <a:gd name="connsiteY720" fmla="*/ 1004529 h 1495848"/>
              <a:gd name="connsiteX721" fmla="*/ 245659 w 2908168"/>
              <a:gd name="connsiteY721" fmla="*/ 1045472 h 1495848"/>
              <a:gd name="connsiteX722" fmla="*/ 341194 w 2908168"/>
              <a:gd name="connsiteY722" fmla="*/ 1018176 h 1495848"/>
              <a:gd name="connsiteX723" fmla="*/ 464023 w 2908168"/>
              <a:gd name="connsiteY723" fmla="*/ 922642 h 1495848"/>
              <a:gd name="connsiteX724" fmla="*/ 504967 w 2908168"/>
              <a:gd name="connsiteY724" fmla="*/ 881699 h 1495848"/>
              <a:gd name="connsiteX725" fmla="*/ 614149 w 2908168"/>
              <a:gd name="connsiteY725" fmla="*/ 813460 h 1495848"/>
              <a:gd name="connsiteX726" fmla="*/ 655092 w 2908168"/>
              <a:gd name="connsiteY726" fmla="*/ 772517 h 1495848"/>
              <a:gd name="connsiteX727" fmla="*/ 709683 w 2908168"/>
              <a:gd name="connsiteY727" fmla="*/ 731573 h 1495848"/>
              <a:gd name="connsiteX728" fmla="*/ 750626 w 2908168"/>
              <a:gd name="connsiteY728" fmla="*/ 690630 h 1495848"/>
              <a:gd name="connsiteX729" fmla="*/ 777922 w 2908168"/>
              <a:gd name="connsiteY729" fmla="*/ 649687 h 1495848"/>
              <a:gd name="connsiteX730" fmla="*/ 818865 w 2908168"/>
              <a:gd name="connsiteY730" fmla="*/ 636039 h 1495848"/>
              <a:gd name="connsiteX731" fmla="*/ 873456 w 2908168"/>
              <a:gd name="connsiteY731" fmla="*/ 554153 h 1495848"/>
              <a:gd name="connsiteX732" fmla="*/ 941695 w 2908168"/>
              <a:gd name="connsiteY732" fmla="*/ 444970 h 1495848"/>
              <a:gd name="connsiteX733" fmla="*/ 968991 w 2908168"/>
              <a:gd name="connsiteY733" fmla="*/ 363084 h 1495848"/>
              <a:gd name="connsiteX734" fmla="*/ 982638 w 2908168"/>
              <a:gd name="connsiteY734" fmla="*/ 322141 h 1495848"/>
              <a:gd name="connsiteX735" fmla="*/ 1009934 w 2908168"/>
              <a:gd name="connsiteY735" fmla="*/ 226606 h 1495848"/>
              <a:gd name="connsiteX736" fmla="*/ 941695 w 2908168"/>
              <a:gd name="connsiteY736" fmla="*/ 253902 h 1495848"/>
              <a:gd name="connsiteX737" fmla="*/ 900752 w 2908168"/>
              <a:gd name="connsiteY737" fmla="*/ 294845 h 1495848"/>
              <a:gd name="connsiteX738" fmla="*/ 887104 w 2908168"/>
              <a:gd name="connsiteY738" fmla="*/ 349436 h 1495848"/>
              <a:gd name="connsiteX739" fmla="*/ 873456 w 2908168"/>
              <a:gd name="connsiteY739" fmla="*/ 390379 h 1495848"/>
              <a:gd name="connsiteX740" fmla="*/ 832513 w 2908168"/>
              <a:gd name="connsiteY740" fmla="*/ 458618 h 1495848"/>
              <a:gd name="connsiteX741" fmla="*/ 818865 w 2908168"/>
              <a:gd name="connsiteY741" fmla="*/ 513209 h 1495848"/>
              <a:gd name="connsiteX742" fmla="*/ 791570 w 2908168"/>
              <a:gd name="connsiteY742" fmla="*/ 554153 h 1495848"/>
              <a:gd name="connsiteX743" fmla="*/ 764274 w 2908168"/>
              <a:gd name="connsiteY743" fmla="*/ 608744 h 1495848"/>
              <a:gd name="connsiteX744" fmla="*/ 723331 w 2908168"/>
              <a:gd name="connsiteY744" fmla="*/ 690630 h 1495848"/>
              <a:gd name="connsiteX745" fmla="*/ 764274 w 2908168"/>
              <a:gd name="connsiteY745" fmla="*/ 704278 h 1495848"/>
              <a:gd name="connsiteX746" fmla="*/ 832513 w 2908168"/>
              <a:gd name="connsiteY746" fmla="*/ 608744 h 1495848"/>
              <a:gd name="connsiteX747" fmla="*/ 873456 w 2908168"/>
              <a:gd name="connsiteY747" fmla="*/ 567800 h 1495848"/>
              <a:gd name="connsiteX748" fmla="*/ 914400 w 2908168"/>
              <a:gd name="connsiteY748" fmla="*/ 485914 h 1495848"/>
              <a:gd name="connsiteX749" fmla="*/ 873456 w 2908168"/>
              <a:gd name="connsiteY749" fmla="*/ 458618 h 1495848"/>
              <a:gd name="connsiteX750" fmla="*/ 805217 w 2908168"/>
              <a:gd name="connsiteY750" fmla="*/ 431323 h 1495848"/>
              <a:gd name="connsiteX751" fmla="*/ 859809 w 2908168"/>
              <a:gd name="connsiteY751" fmla="*/ 281197 h 1495848"/>
              <a:gd name="connsiteX752" fmla="*/ 900752 w 2908168"/>
              <a:gd name="connsiteY752" fmla="*/ 253902 h 1495848"/>
              <a:gd name="connsiteX753" fmla="*/ 941695 w 2908168"/>
              <a:gd name="connsiteY753" fmla="*/ 240254 h 1495848"/>
              <a:gd name="connsiteX754" fmla="*/ 1023582 w 2908168"/>
              <a:gd name="connsiteY754" fmla="*/ 431323 h 1495848"/>
              <a:gd name="connsiteX755" fmla="*/ 1064525 w 2908168"/>
              <a:gd name="connsiteY755" fmla="*/ 444970 h 1495848"/>
              <a:gd name="connsiteX756" fmla="*/ 1105468 w 2908168"/>
              <a:gd name="connsiteY756" fmla="*/ 472266 h 1495848"/>
              <a:gd name="connsiteX757" fmla="*/ 1160059 w 2908168"/>
              <a:gd name="connsiteY757" fmla="*/ 567800 h 1495848"/>
              <a:gd name="connsiteX758" fmla="*/ 1201003 w 2908168"/>
              <a:gd name="connsiteY758" fmla="*/ 636039 h 1495848"/>
              <a:gd name="connsiteX759" fmla="*/ 1296537 w 2908168"/>
              <a:gd name="connsiteY759" fmla="*/ 813460 h 1495848"/>
              <a:gd name="connsiteX760" fmla="*/ 1351128 w 2908168"/>
              <a:gd name="connsiteY760" fmla="*/ 895347 h 1495848"/>
              <a:gd name="connsiteX761" fmla="*/ 1473958 w 2908168"/>
              <a:gd name="connsiteY761" fmla="*/ 1004529 h 1495848"/>
              <a:gd name="connsiteX762" fmla="*/ 1569492 w 2908168"/>
              <a:gd name="connsiteY762" fmla="*/ 1072767 h 1495848"/>
              <a:gd name="connsiteX763" fmla="*/ 1610435 w 2908168"/>
              <a:gd name="connsiteY763" fmla="*/ 1086415 h 1495848"/>
              <a:gd name="connsiteX764" fmla="*/ 1651379 w 2908168"/>
              <a:gd name="connsiteY764" fmla="*/ 1113711 h 1495848"/>
              <a:gd name="connsiteX765" fmla="*/ 1733265 w 2908168"/>
              <a:gd name="connsiteY765" fmla="*/ 1154654 h 1495848"/>
              <a:gd name="connsiteX766" fmla="*/ 1692322 w 2908168"/>
              <a:gd name="connsiteY766" fmla="*/ 922642 h 1495848"/>
              <a:gd name="connsiteX767" fmla="*/ 1678674 w 2908168"/>
              <a:gd name="connsiteY767" fmla="*/ 881699 h 1495848"/>
              <a:gd name="connsiteX768" fmla="*/ 1596788 w 2908168"/>
              <a:gd name="connsiteY768" fmla="*/ 813460 h 1495848"/>
              <a:gd name="connsiteX769" fmla="*/ 1583140 w 2908168"/>
              <a:gd name="connsiteY769" fmla="*/ 854403 h 1495848"/>
              <a:gd name="connsiteX770" fmla="*/ 1596788 w 2908168"/>
              <a:gd name="connsiteY770" fmla="*/ 1004529 h 1495848"/>
              <a:gd name="connsiteX771" fmla="*/ 1637731 w 2908168"/>
              <a:gd name="connsiteY771" fmla="*/ 1045472 h 1495848"/>
              <a:gd name="connsiteX772" fmla="*/ 1719617 w 2908168"/>
              <a:gd name="connsiteY772" fmla="*/ 1113711 h 1495848"/>
              <a:gd name="connsiteX773" fmla="*/ 1692322 w 2908168"/>
              <a:gd name="connsiteY773" fmla="*/ 895347 h 1495848"/>
              <a:gd name="connsiteX774" fmla="*/ 1665026 w 2908168"/>
              <a:gd name="connsiteY774" fmla="*/ 854403 h 1495848"/>
              <a:gd name="connsiteX775" fmla="*/ 1651379 w 2908168"/>
              <a:gd name="connsiteY775" fmla="*/ 895347 h 1495848"/>
              <a:gd name="connsiteX776" fmla="*/ 1719617 w 2908168"/>
              <a:gd name="connsiteY776" fmla="*/ 1031824 h 1495848"/>
              <a:gd name="connsiteX777" fmla="*/ 1746913 w 2908168"/>
              <a:gd name="connsiteY777" fmla="*/ 1086415 h 1495848"/>
              <a:gd name="connsiteX778" fmla="*/ 1733265 w 2908168"/>
              <a:gd name="connsiteY778" fmla="*/ 1072767 h 1495848"/>
              <a:gd name="connsiteX779" fmla="*/ 1705970 w 2908168"/>
              <a:gd name="connsiteY779" fmla="*/ 1031824 h 1495848"/>
              <a:gd name="connsiteX780" fmla="*/ 1678674 w 2908168"/>
              <a:gd name="connsiteY780" fmla="*/ 949938 h 1495848"/>
              <a:gd name="connsiteX781" fmla="*/ 1651379 w 2908168"/>
              <a:gd name="connsiteY781" fmla="*/ 908994 h 1495848"/>
              <a:gd name="connsiteX782" fmla="*/ 1583140 w 2908168"/>
              <a:gd name="connsiteY782" fmla="*/ 922642 h 1495848"/>
              <a:gd name="connsiteX783" fmla="*/ 1637731 w 2908168"/>
              <a:gd name="connsiteY783" fmla="*/ 1168302 h 1495848"/>
              <a:gd name="connsiteX784" fmla="*/ 1665026 w 2908168"/>
              <a:gd name="connsiteY784" fmla="*/ 1127359 h 1495848"/>
              <a:gd name="connsiteX785" fmla="*/ 1637731 w 2908168"/>
              <a:gd name="connsiteY785" fmla="*/ 1004529 h 1495848"/>
              <a:gd name="connsiteX786" fmla="*/ 1583140 w 2908168"/>
              <a:gd name="connsiteY786" fmla="*/ 922642 h 1495848"/>
              <a:gd name="connsiteX787" fmla="*/ 1569492 w 2908168"/>
              <a:gd name="connsiteY787" fmla="*/ 881699 h 1495848"/>
              <a:gd name="connsiteX788" fmla="*/ 1583140 w 2908168"/>
              <a:gd name="connsiteY788" fmla="*/ 608744 h 1495848"/>
              <a:gd name="connsiteX789" fmla="*/ 1637731 w 2908168"/>
              <a:gd name="connsiteY789" fmla="*/ 554153 h 1495848"/>
              <a:gd name="connsiteX790" fmla="*/ 1705970 w 2908168"/>
              <a:gd name="connsiteY790" fmla="*/ 458618 h 1495848"/>
              <a:gd name="connsiteX791" fmla="*/ 1774209 w 2908168"/>
              <a:gd name="connsiteY791" fmla="*/ 322141 h 1495848"/>
              <a:gd name="connsiteX792" fmla="*/ 1815152 w 2908168"/>
              <a:gd name="connsiteY792" fmla="*/ 294845 h 1495848"/>
              <a:gd name="connsiteX793" fmla="*/ 1897038 w 2908168"/>
              <a:gd name="connsiteY793" fmla="*/ 212959 h 1495848"/>
              <a:gd name="connsiteX794" fmla="*/ 1883391 w 2908168"/>
              <a:gd name="connsiteY794" fmla="*/ 308493 h 1495848"/>
              <a:gd name="connsiteX795" fmla="*/ 1842447 w 2908168"/>
              <a:gd name="connsiteY795" fmla="*/ 404027 h 1495848"/>
              <a:gd name="connsiteX796" fmla="*/ 1828800 w 2908168"/>
              <a:gd name="connsiteY796" fmla="*/ 458618 h 1495848"/>
              <a:gd name="connsiteX797" fmla="*/ 1774209 w 2908168"/>
              <a:gd name="connsiteY797" fmla="*/ 554153 h 1495848"/>
              <a:gd name="connsiteX798" fmla="*/ 1733265 w 2908168"/>
              <a:gd name="connsiteY798" fmla="*/ 663335 h 1495848"/>
              <a:gd name="connsiteX799" fmla="*/ 1705970 w 2908168"/>
              <a:gd name="connsiteY799" fmla="*/ 772517 h 1495848"/>
              <a:gd name="connsiteX800" fmla="*/ 1746913 w 2908168"/>
              <a:gd name="connsiteY800" fmla="*/ 663335 h 1495848"/>
              <a:gd name="connsiteX801" fmla="*/ 1801504 w 2908168"/>
              <a:gd name="connsiteY801" fmla="*/ 581448 h 1495848"/>
              <a:gd name="connsiteX802" fmla="*/ 1828800 w 2908168"/>
              <a:gd name="connsiteY802" fmla="*/ 540505 h 1495848"/>
              <a:gd name="connsiteX803" fmla="*/ 1869743 w 2908168"/>
              <a:gd name="connsiteY803" fmla="*/ 499562 h 1495848"/>
              <a:gd name="connsiteX804" fmla="*/ 1897038 w 2908168"/>
              <a:gd name="connsiteY804" fmla="*/ 458618 h 1495848"/>
              <a:gd name="connsiteX805" fmla="*/ 1937982 w 2908168"/>
              <a:gd name="connsiteY805" fmla="*/ 404027 h 1495848"/>
              <a:gd name="connsiteX806" fmla="*/ 1978925 w 2908168"/>
              <a:gd name="connsiteY806" fmla="*/ 335788 h 1495848"/>
              <a:gd name="connsiteX807" fmla="*/ 2019868 w 2908168"/>
              <a:gd name="connsiteY807" fmla="*/ 294845 h 1495848"/>
              <a:gd name="connsiteX808" fmla="*/ 1951629 w 2908168"/>
              <a:gd name="connsiteY808" fmla="*/ 308493 h 1495848"/>
              <a:gd name="connsiteX809" fmla="*/ 1883391 w 2908168"/>
              <a:gd name="connsiteY809" fmla="*/ 349436 h 1495848"/>
              <a:gd name="connsiteX810" fmla="*/ 1856095 w 2908168"/>
              <a:gd name="connsiteY810" fmla="*/ 390379 h 1495848"/>
              <a:gd name="connsiteX811" fmla="*/ 1883391 w 2908168"/>
              <a:gd name="connsiteY811" fmla="*/ 335788 h 1495848"/>
              <a:gd name="connsiteX812" fmla="*/ 1951629 w 2908168"/>
              <a:gd name="connsiteY812" fmla="*/ 253902 h 1495848"/>
              <a:gd name="connsiteX813" fmla="*/ 2115403 w 2908168"/>
              <a:gd name="connsiteY813" fmla="*/ 185663 h 1495848"/>
              <a:gd name="connsiteX814" fmla="*/ 2238232 w 2908168"/>
              <a:gd name="connsiteY814" fmla="*/ 199311 h 1495848"/>
              <a:gd name="connsiteX815" fmla="*/ 2279176 w 2908168"/>
              <a:gd name="connsiteY815" fmla="*/ 212959 h 1495848"/>
              <a:gd name="connsiteX816" fmla="*/ 2292823 w 2908168"/>
              <a:gd name="connsiteY816" fmla="*/ 267550 h 1495848"/>
              <a:gd name="connsiteX817" fmla="*/ 2320119 w 2908168"/>
              <a:gd name="connsiteY817" fmla="*/ 308493 h 1495848"/>
              <a:gd name="connsiteX818" fmla="*/ 2347414 w 2908168"/>
              <a:gd name="connsiteY818" fmla="*/ 363084 h 1495848"/>
              <a:gd name="connsiteX819" fmla="*/ 2374710 w 2908168"/>
              <a:gd name="connsiteY819" fmla="*/ 404027 h 1495848"/>
              <a:gd name="connsiteX820" fmla="*/ 2402006 w 2908168"/>
              <a:gd name="connsiteY820" fmla="*/ 485914 h 1495848"/>
              <a:gd name="connsiteX821" fmla="*/ 2415653 w 2908168"/>
              <a:gd name="connsiteY821" fmla="*/ 526857 h 1495848"/>
              <a:gd name="connsiteX822" fmla="*/ 2442949 w 2908168"/>
              <a:gd name="connsiteY822" fmla="*/ 567800 h 1495848"/>
              <a:gd name="connsiteX823" fmla="*/ 2470244 w 2908168"/>
              <a:gd name="connsiteY823" fmla="*/ 649687 h 1495848"/>
              <a:gd name="connsiteX824" fmla="*/ 2442949 w 2908168"/>
              <a:gd name="connsiteY824" fmla="*/ 540505 h 1495848"/>
              <a:gd name="connsiteX825" fmla="*/ 2429301 w 2908168"/>
              <a:gd name="connsiteY825" fmla="*/ 499562 h 1495848"/>
              <a:gd name="connsiteX826" fmla="*/ 2388358 w 2908168"/>
              <a:gd name="connsiteY826" fmla="*/ 458618 h 1495848"/>
              <a:gd name="connsiteX827" fmla="*/ 2347414 w 2908168"/>
              <a:gd name="connsiteY827" fmla="*/ 404027 h 1495848"/>
              <a:gd name="connsiteX828" fmla="*/ 2292823 w 2908168"/>
              <a:gd name="connsiteY828" fmla="*/ 308493 h 1495848"/>
              <a:gd name="connsiteX829" fmla="*/ 2238232 w 2908168"/>
              <a:gd name="connsiteY829" fmla="*/ 158367 h 1495848"/>
              <a:gd name="connsiteX830" fmla="*/ 2224585 w 2908168"/>
              <a:gd name="connsiteY830" fmla="*/ 117424 h 1495848"/>
              <a:gd name="connsiteX831" fmla="*/ 2279176 w 2908168"/>
              <a:gd name="connsiteY831" fmla="*/ 172015 h 1495848"/>
              <a:gd name="connsiteX832" fmla="*/ 2320119 w 2908168"/>
              <a:gd name="connsiteY832" fmla="*/ 253902 h 1495848"/>
              <a:gd name="connsiteX833" fmla="*/ 2347414 w 2908168"/>
              <a:gd name="connsiteY833" fmla="*/ 294845 h 1495848"/>
              <a:gd name="connsiteX834" fmla="*/ 2361062 w 2908168"/>
              <a:gd name="connsiteY834" fmla="*/ 335788 h 1495848"/>
              <a:gd name="connsiteX835" fmla="*/ 2388358 w 2908168"/>
              <a:gd name="connsiteY835" fmla="*/ 376732 h 1495848"/>
              <a:gd name="connsiteX836" fmla="*/ 2415653 w 2908168"/>
              <a:gd name="connsiteY836" fmla="*/ 458618 h 1495848"/>
              <a:gd name="connsiteX837" fmla="*/ 2470244 w 2908168"/>
              <a:gd name="connsiteY837" fmla="*/ 567800 h 1495848"/>
              <a:gd name="connsiteX838" fmla="*/ 2497540 w 2908168"/>
              <a:gd name="connsiteY838" fmla="*/ 608744 h 1495848"/>
              <a:gd name="connsiteX839" fmla="*/ 2511188 w 2908168"/>
              <a:gd name="connsiteY839" fmla="*/ 663335 h 1495848"/>
              <a:gd name="connsiteX840" fmla="*/ 2552131 w 2908168"/>
              <a:gd name="connsiteY840" fmla="*/ 786165 h 1495848"/>
              <a:gd name="connsiteX841" fmla="*/ 2565779 w 2908168"/>
              <a:gd name="connsiteY841" fmla="*/ 827108 h 1495848"/>
              <a:gd name="connsiteX842" fmla="*/ 2579426 w 2908168"/>
              <a:gd name="connsiteY842" fmla="*/ 868051 h 1495848"/>
              <a:gd name="connsiteX843" fmla="*/ 2606722 w 2908168"/>
              <a:gd name="connsiteY843" fmla="*/ 922642 h 1495848"/>
              <a:gd name="connsiteX844" fmla="*/ 2647665 w 2908168"/>
              <a:gd name="connsiteY844" fmla="*/ 1059120 h 1495848"/>
              <a:gd name="connsiteX845" fmla="*/ 2674961 w 2908168"/>
              <a:gd name="connsiteY845" fmla="*/ 1141006 h 1495848"/>
              <a:gd name="connsiteX846" fmla="*/ 2674961 w 2908168"/>
              <a:gd name="connsiteY846" fmla="*/ 608744 h 1495848"/>
              <a:gd name="connsiteX847" fmla="*/ 2661313 w 2908168"/>
              <a:gd name="connsiteY847" fmla="*/ 649687 h 1495848"/>
              <a:gd name="connsiteX848" fmla="*/ 2647665 w 2908168"/>
              <a:gd name="connsiteY848" fmla="*/ 772517 h 1495848"/>
              <a:gd name="connsiteX849" fmla="*/ 2620370 w 2908168"/>
              <a:gd name="connsiteY849" fmla="*/ 676982 h 1495848"/>
              <a:gd name="connsiteX850" fmla="*/ 2634017 w 2908168"/>
              <a:gd name="connsiteY850" fmla="*/ 772517 h 1495848"/>
              <a:gd name="connsiteX851" fmla="*/ 2688609 w 2908168"/>
              <a:gd name="connsiteY851" fmla="*/ 868051 h 1495848"/>
              <a:gd name="connsiteX852" fmla="*/ 2756847 w 2908168"/>
              <a:gd name="connsiteY852" fmla="*/ 1018176 h 1495848"/>
              <a:gd name="connsiteX853" fmla="*/ 2784143 w 2908168"/>
              <a:gd name="connsiteY853" fmla="*/ 1059120 h 1495848"/>
              <a:gd name="connsiteX854" fmla="*/ 2811438 w 2908168"/>
              <a:gd name="connsiteY854" fmla="*/ 1141006 h 1495848"/>
              <a:gd name="connsiteX855" fmla="*/ 2825086 w 2908168"/>
              <a:gd name="connsiteY855" fmla="*/ 1332075 h 1495848"/>
              <a:gd name="connsiteX856" fmla="*/ 2838734 w 2908168"/>
              <a:gd name="connsiteY856" fmla="*/ 1413962 h 1495848"/>
              <a:gd name="connsiteX857" fmla="*/ 2784143 w 2908168"/>
              <a:gd name="connsiteY857" fmla="*/ 1332075 h 1495848"/>
              <a:gd name="connsiteX858" fmla="*/ 2756847 w 2908168"/>
              <a:gd name="connsiteY858" fmla="*/ 1236541 h 1495848"/>
              <a:gd name="connsiteX859" fmla="*/ 2715904 w 2908168"/>
              <a:gd name="connsiteY859" fmla="*/ 1154654 h 1495848"/>
              <a:gd name="connsiteX860" fmla="*/ 2674961 w 2908168"/>
              <a:gd name="connsiteY860" fmla="*/ 1018176 h 1495848"/>
              <a:gd name="connsiteX861" fmla="*/ 2661313 w 2908168"/>
              <a:gd name="connsiteY861" fmla="*/ 977233 h 1495848"/>
              <a:gd name="connsiteX862" fmla="*/ 2634017 w 2908168"/>
              <a:gd name="connsiteY862" fmla="*/ 936290 h 1495848"/>
              <a:gd name="connsiteX863" fmla="*/ 2593074 w 2908168"/>
              <a:gd name="connsiteY863" fmla="*/ 854403 h 1495848"/>
              <a:gd name="connsiteX864" fmla="*/ 2565779 w 2908168"/>
              <a:gd name="connsiteY864" fmla="*/ 786165 h 1495848"/>
              <a:gd name="connsiteX865" fmla="*/ 2511188 w 2908168"/>
              <a:gd name="connsiteY865" fmla="*/ 690630 h 1495848"/>
              <a:gd name="connsiteX866" fmla="*/ 2497540 w 2908168"/>
              <a:gd name="connsiteY866" fmla="*/ 731573 h 1495848"/>
              <a:gd name="connsiteX867" fmla="*/ 2524835 w 2908168"/>
              <a:gd name="connsiteY867" fmla="*/ 908994 h 1495848"/>
              <a:gd name="connsiteX868" fmla="*/ 2579426 w 2908168"/>
              <a:gd name="connsiteY868" fmla="*/ 1018176 h 1495848"/>
              <a:gd name="connsiteX869" fmla="*/ 2620370 w 2908168"/>
              <a:gd name="connsiteY869" fmla="*/ 1059120 h 1495848"/>
              <a:gd name="connsiteX870" fmla="*/ 2634017 w 2908168"/>
              <a:gd name="connsiteY870" fmla="*/ 1100063 h 1495848"/>
              <a:gd name="connsiteX871" fmla="*/ 2702256 w 2908168"/>
              <a:gd name="connsiteY871" fmla="*/ 1181950 h 1495848"/>
              <a:gd name="connsiteX872" fmla="*/ 2715904 w 2908168"/>
              <a:gd name="connsiteY872" fmla="*/ 1236541 h 1495848"/>
              <a:gd name="connsiteX873" fmla="*/ 2743200 w 2908168"/>
              <a:gd name="connsiteY873" fmla="*/ 1318427 h 1495848"/>
              <a:gd name="connsiteX874" fmla="*/ 2756847 w 2908168"/>
              <a:gd name="connsiteY874" fmla="*/ 936290 h 1495848"/>
              <a:gd name="connsiteX875" fmla="*/ 2715904 w 2908168"/>
              <a:gd name="connsiteY875" fmla="*/ 868051 h 1495848"/>
              <a:gd name="connsiteX876" fmla="*/ 2661313 w 2908168"/>
              <a:gd name="connsiteY876" fmla="*/ 799812 h 1495848"/>
              <a:gd name="connsiteX877" fmla="*/ 2606722 w 2908168"/>
              <a:gd name="connsiteY877" fmla="*/ 717926 h 1495848"/>
              <a:gd name="connsiteX878" fmla="*/ 2579426 w 2908168"/>
              <a:gd name="connsiteY878" fmla="*/ 786165 h 1495848"/>
              <a:gd name="connsiteX879" fmla="*/ 2620370 w 2908168"/>
              <a:gd name="connsiteY879" fmla="*/ 840756 h 1495848"/>
              <a:gd name="connsiteX880" fmla="*/ 2634017 w 2908168"/>
              <a:gd name="connsiteY880" fmla="*/ 881699 h 1495848"/>
              <a:gd name="connsiteX881" fmla="*/ 2674961 w 2908168"/>
              <a:gd name="connsiteY881" fmla="*/ 922642 h 1495848"/>
              <a:gd name="connsiteX882" fmla="*/ 2688609 w 2908168"/>
              <a:gd name="connsiteY882" fmla="*/ 963585 h 1495848"/>
              <a:gd name="connsiteX883" fmla="*/ 2729552 w 2908168"/>
              <a:gd name="connsiteY883" fmla="*/ 1018176 h 1495848"/>
              <a:gd name="connsiteX884" fmla="*/ 2784143 w 2908168"/>
              <a:gd name="connsiteY884" fmla="*/ 1100063 h 1495848"/>
              <a:gd name="connsiteX885" fmla="*/ 2811438 w 2908168"/>
              <a:gd name="connsiteY885" fmla="*/ 1141006 h 1495848"/>
              <a:gd name="connsiteX886" fmla="*/ 2838734 w 2908168"/>
              <a:gd name="connsiteY886" fmla="*/ 1181950 h 1495848"/>
              <a:gd name="connsiteX887" fmla="*/ 2811438 w 2908168"/>
              <a:gd name="connsiteY887" fmla="*/ 1072767 h 1495848"/>
              <a:gd name="connsiteX888" fmla="*/ 2770495 w 2908168"/>
              <a:gd name="connsiteY888" fmla="*/ 1031824 h 1495848"/>
              <a:gd name="connsiteX889" fmla="*/ 2743200 w 2908168"/>
              <a:gd name="connsiteY889" fmla="*/ 977233 h 1495848"/>
              <a:gd name="connsiteX890" fmla="*/ 2702256 w 2908168"/>
              <a:gd name="connsiteY890" fmla="*/ 922642 h 1495848"/>
              <a:gd name="connsiteX891" fmla="*/ 2647665 w 2908168"/>
              <a:gd name="connsiteY891" fmla="*/ 827108 h 1495848"/>
              <a:gd name="connsiteX892" fmla="*/ 2593074 w 2908168"/>
              <a:gd name="connsiteY892" fmla="*/ 717926 h 1495848"/>
              <a:gd name="connsiteX893" fmla="*/ 2565779 w 2908168"/>
              <a:gd name="connsiteY893" fmla="*/ 636039 h 1495848"/>
              <a:gd name="connsiteX894" fmla="*/ 2538483 w 2908168"/>
              <a:gd name="connsiteY894" fmla="*/ 540505 h 1495848"/>
              <a:gd name="connsiteX895" fmla="*/ 2511188 w 2908168"/>
              <a:gd name="connsiteY895" fmla="*/ 458618 h 1495848"/>
              <a:gd name="connsiteX896" fmla="*/ 2497540 w 2908168"/>
              <a:gd name="connsiteY896" fmla="*/ 417675 h 1495848"/>
              <a:gd name="connsiteX897" fmla="*/ 2470244 w 2908168"/>
              <a:gd name="connsiteY897" fmla="*/ 376732 h 1495848"/>
              <a:gd name="connsiteX898" fmla="*/ 2456597 w 2908168"/>
              <a:gd name="connsiteY898" fmla="*/ 308493 h 1495848"/>
              <a:gd name="connsiteX899" fmla="*/ 2388358 w 2908168"/>
              <a:gd name="connsiteY899" fmla="*/ 240254 h 1495848"/>
              <a:gd name="connsiteX900" fmla="*/ 2347414 w 2908168"/>
              <a:gd name="connsiteY900" fmla="*/ 226606 h 1495848"/>
              <a:gd name="connsiteX901" fmla="*/ 2306471 w 2908168"/>
              <a:gd name="connsiteY901" fmla="*/ 185663 h 1495848"/>
              <a:gd name="connsiteX902" fmla="*/ 2210937 w 2908168"/>
              <a:gd name="connsiteY902" fmla="*/ 144720 h 1495848"/>
              <a:gd name="connsiteX903" fmla="*/ 2333767 w 2908168"/>
              <a:gd name="connsiteY903" fmla="*/ 240254 h 1495848"/>
              <a:gd name="connsiteX904" fmla="*/ 2347414 w 2908168"/>
              <a:gd name="connsiteY904" fmla="*/ 281197 h 1495848"/>
              <a:gd name="connsiteX905" fmla="*/ 2388358 w 2908168"/>
              <a:gd name="connsiteY905" fmla="*/ 363084 h 1495848"/>
              <a:gd name="connsiteX906" fmla="*/ 2429301 w 2908168"/>
              <a:gd name="connsiteY906" fmla="*/ 499562 h 1495848"/>
              <a:gd name="connsiteX907" fmla="*/ 2442949 w 2908168"/>
              <a:gd name="connsiteY907" fmla="*/ 540505 h 1495848"/>
              <a:gd name="connsiteX908" fmla="*/ 2483892 w 2908168"/>
              <a:gd name="connsiteY908" fmla="*/ 554153 h 1495848"/>
              <a:gd name="connsiteX909" fmla="*/ 2524835 w 2908168"/>
              <a:gd name="connsiteY909" fmla="*/ 540505 h 1495848"/>
              <a:gd name="connsiteX910" fmla="*/ 2524835 w 2908168"/>
              <a:gd name="connsiteY910" fmla="*/ 444970 h 1495848"/>
              <a:gd name="connsiteX911" fmla="*/ 2456597 w 2908168"/>
              <a:gd name="connsiteY911" fmla="*/ 322141 h 1495848"/>
              <a:gd name="connsiteX912" fmla="*/ 2388358 w 2908168"/>
              <a:gd name="connsiteY912" fmla="*/ 240254 h 1495848"/>
              <a:gd name="connsiteX913" fmla="*/ 2347414 w 2908168"/>
              <a:gd name="connsiteY913" fmla="*/ 212959 h 1495848"/>
              <a:gd name="connsiteX914" fmla="*/ 2320119 w 2908168"/>
              <a:gd name="connsiteY914" fmla="*/ 172015 h 1495848"/>
              <a:gd name="connsiteX915" fmla="*/ 2265528 w 2908168"/>
              <a:gd name="connsiteY915" fmla="*/ 158367 h 1495848"/>
              <a:gd name="connsiteX916" fmla="*/ 2129050 w 2908168"/>
              <a:gd name="connsiteY916" fmla="*/ 117424 h 1495848"/>
              <a:gd name="connsiteX917" fmla="*/ 1978925 w 2908168"/>
              <a:gd name="connsiteY917" fmla="*/ 103776 h 1495848"/>
              <a:gd name="connsiteX918" fmla="*/ 1937982 w 2908168"/>
              <a:gd name="connsiteY918" fmla="*/ 117424 h 1495848"/>
              <a:gd name="connsiteX919" fmla="*/ 1924334 w 2908168"/>
              <a:gd name="connsiteY919" fmla="*/ 158367 h 1495848"/>
              <a:gd name="connsiteX920" fmla="*/ 1965277 w 2908168"/>
              <a:gd name="connsiteY920" fmla="*/ 322141 h 1495848"/>
              <a:gd name="connsiteX921" fmla="*/ 2006220 w 2908168"/>
              <a:gd name="connsiteY921" fmla="*/ 294845 h 1495848"/>
              <a:gd name="connsiteX922" fmla="*/ 2047164 w 2908168"/>
              <a:gd name="connsiteY922" fmla="*/ 281197 h 1495848"/>
              <a:gd name="connsiteX923" fmla="*/ 2129050 w 2908168"/>
              <a:gd name="connsiteY923" fmla="*/ 226606 h 1495848"/>
              <a:gd name="connsiteX924" fmla="*/ 2292823 w 2908168"/>
              <a:gd name="connsiteY924" fmla="*/ 240254 h 1495848"/>
              <a:gd name="connsiteX925" fmla="*/ 2374710 w 2908168"/>
              <a:gd name="connsiteY925" fmla="*/ 322141 h 1495848"/>
              <a:gd name="connsiteX926" fmla="*/ 2388358 w 2908168"/>
              <a:gd name="connsiteY926" fmla="*/ 267550 h 1495848"/>
              <a:gd name="connsiteX927" fmla="*/ 2333767 w 2908168"/>
              <a:gd name="connsiteY927" fmla="*/ 185663 h 1495848"/>
              <a:gd name="connsiteX928" fmla="*/ 2306471 w 2908168"/>
              <a:gd name="connsiteY928" fmla="*/ 144720 h 1495848"/>
              <a:gd name="connsiteX929" fmla="*/ 2279176 w 2908168"/>
              <a:gd name="connsiteY929" fmla="*/ 103776 h 1495848"/>
              <a:gd name="connsiteX930" fmla="*/ 2224585 w 2908168"/>
              <a:gd name="connsiteY930" fmla="*/ 62833 h 1495848"/>
              <a:gd name="connsiteX931" fmla="*/ 2142698 w 2908168"/>
              <a:gd name="connsiteY931" fmla="*/ 8242 h 1495848"/>
              <a:gd name="connsiteX932" fmla="*/ 1965277 w 2908168"/>
              <a:gd name="connsiteY932" fmla="*/ 49185 h 1495848"/>
              <a:gd name="connsiteX933" fmla="*/ 1910686 w 2908168"/>
              <a:gd name="connsiteY933" fmla="*/ 144720 h 1495848"/>
              <a:gd name="connsiteX934" fmla="*/ 1897038 w 2908168"/>
              <a:gd name="connsiteY934" fmla="*/ 390379 h 1495848"/>
              <a:gd name="connsiteX935" fmla="*/ 1869743 w 2908168"/>
              <a:gd name="connsiteY935" fmla="*/ 472266 h 1495848"/>
              <a:gd name="connsiteX936" fmla="*/ 1883391 w 2908168"/>
              <a:gd name="connsiteY936" fmla="*/ 335788 h 1495848"/>
              <a:gd name="connsiteX937" fmla="*/ 1910686 w 2908168"/>
              <a:gd name="connsiteY937" fmla="*/ 281197 h 1495848"/>
              <a:gd name="connsiteX938" fmla="*/ 1924334 w 2908168"/>
              <a:gd name="connsiteY938" fmla="*/ 240254 h 1495848"/>
              <a:gd name="connsiteX939" fmla="*/ 2006220 w 2908168"/>
              <a:gd name="connsiteY939" fmla="*/ 172015 h 1495848"/>
              <a:gd name="connsiteX940" fmla="*/ 2142698 w 2908168"/>
              <a:gd name="connsiteY940" fmla="*/ 117424 h 1495848"/>
              <a:gd name="connsiteX941" fmla="*/ 2224585 w 2908168"/>
              <a:gd name="connsiteY941" fmla="*/ 103776 h 1495848"/>
              <a:gd name="connsiteX942" fmla="*/ 2306471 w 2908168"/>
              <a:gd name="connsiteY942" fmla="*/ 117424 h 1495848"/>
              <a:gd name="connsiteX943" fmla="*/ 2388358 w 2908168"/>
              <a:gd name="connsiteY943" fmla="*/ 212959 h 1495848"/>
              <a:gd name="connsiteX944" fmla="*/ 2442949 w 2908168"/>
              <a:gd name="connsiteY944" fmla="*/ 322141 h 1495848"/>
              <a:gd name="connsiteX945" fmla="*/ 2456597 w 2908168"/>
              <a:gd name="connsiteY945" fmla="*/ 363084 h 149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</a:cxnLst>
            <a:rect l="l" t="t" r="r" b="b"/>
            <a:pathLst>
              <a:path w="2908168" h="1495848">
                <a:moveTo>
                  <a:pt x="327546" y="1222893"/>
                </a:moveTo>
                <a:cubicBezTo>
                  <a:pt x="332095" y="1200147"/>
                  <a:pt x="337667" y="1177581"/>
                  <a:pt x="341194" y="1154654"/>
                </a:cubicBezTo>
                <a:cubicBezTo>
                  <a:pt x="346771" y="1118403"/>
                  <a:pt x="345191" y="1080857"/>
                  <a:pt x="354841" y="1045472"/>
                </a:cubicBezTo>
                <a:cubicBezTo>
                  <a:pt x="359157" y="1029647"/>
                  <a:pt x="373038" y="1018177"/>
                  <a:pt x="382137" y="1004529"/>
                </a:cubicBezTo>
                <a:cubicBezTo>
                  <a:pt x="409921" y="837826"/>
                  <a:pt x="375476" y="994996"/>
                  <a:pt x="423080" y="868051"/>
                </a:cubicBezTo>
                <a:cubicBezTo>
                  <a:pt x="436200" y="833065"/>
                  <a:pt x="433878" y="805514"/>
                  <a:pt x="450376" y="772517"/>
                </a:cubicBezTo>
                <a:cubicBezTo>
                  <a:pt x="457711" y="757846"/>
                  <a:pt x="468573" y="745221"/>
                  <a:pt x="477671" y="731573"/>
                </a:cubicBezTo>
                <a:cubicBezTo>
                  <a:pt x="479491" y="724293"/>
                  <a:pt x="497135" y="647787"/>
                  <a:pt x="504967" y="636039"/>
                </a:cubicBezTo>
                <a:cubicBezTo>
                  <a:pt x="515673" y="619980"/>
                  <a:pt x="532262" y="608744"/>
                  <a:pt x="545910" y="595096"/>
                </a:cubicBezTo>
                <a:cubicBezTo>
                  <a:pt x="589844" y="463297"/>
                  <a:pt x="519392" y="668214"/>
                  <a:pt x="586853" y="499562"/>
                </a:cubicBezTo>
                <a:cubicBezTo>
                  <a:pt x="666278" y="300999"/>
                  <a:pt x="571429" y="499259"/>
                  <a:pt x="641444" y="376732"/>
                </a:cubicBezTo>
                <a:cubicBezTo>
                  <a:pt x="651538" y="359068"/>
                  <a:pt x="655716" y="337770"/>
                  <a:pt x="668740" y="322141"/>
                </a:cubicBezTo>
                <a:cubicBezTo>
                  <a:pt x="679241" y="309540"/>
                  <a:pt x="696035" y="303944"/>
                  <a:pt x="709683" y="294845"/>
                </a:cubicBezTo>
                <a:cubicBezTo>
                  <a:pt x="736253" y="215138"/>
                  <a:pt x="702543" y="288337"/>
                  <a:pt x="764274" y="226606"/>
                </a:cubicBezTo>
                <a:cubicBezTo>
                  <a:pt x="826005" y="164875"/>
                  <a:pt x="752806" y="198585"/>
                  <a:pt x="832513" y="172015"/>
                </a:cubicBezTo>
                <a:cubicBezTo>
                  <a:pt x="841612" y="158367"/>
                  <a:pt x="847001" y="141319"/>
                  <a:pt x="859809" y="131072"/>
                </a:cubicBezTo>
                <a:cubicBezTo>
                  <a:pt x="871043" y="122085"/>
                  <a:pt x="887885" y="123858"/>
                  <a:pt x="900752" y="117424"/>
                </a:cubicBezTo>
                <a:cubicBezTo>
                  <a:pt x="1006578" y="64511"/>
                  <a:pt x="879726" y="110786"/>
                  <a:pt x="982638" y="76481"/>
                </a:cubicBezTo>
                <a:cubicBezTo>
                  <a:pt x="996286" y="62833"/>
                  <a:pt x="1004592" y="38991"/>
                  <a:pt x="1023582" y="35538"/>
                </a:cubicBezTo>
                <a:cubicBezTo>
                  <a:pt x="1141452" y="14107"/>
                  <a:pt x="1155973" y="70351"/>
                  <a:pt x="1214650" y="158367"/>
                </a:cubicBezTo>
                <a:cubicBezTo>
                  <a:pt x="1232847" y="185663"/>
                  <a:pt x="1258867" y="209132"/>
                  <a:pt x="1269241" y="240254"/>
                </a:cubicBezTo>
                <a:cubicBezTo>
                  <a:pt x="1273790" y="253902"/>
                  <a:pt x="1273902" y="269963"/>
                  <a:pt x="1282889" y="281197"/>
                </a:cubicBezTo>
                <a:cubicBezTo>
                  <a:pt x="1293136" y="294005"/>
                  <a:pt x="1310184" y="299394"/>
                  <a:pt x="1323832" y="308493"/>
                </a:cubicBezTo>
                <a:cubicBezTo>
                  <a:pt x="1361318" y="458434"/>
                  <a:pt x="1304505" y="270975"/>
                  <a:pt x="1378423" y="404027"/>
                </a:cubicBezTo>
                <a:cubicBezTo>
                  <a:pt x="1392396" y="429178"/>
                  <a:pt x="1389759" y="461974"/>
                  <a:pt x="1405719" y="485914"/>
                </a:cubicBezTo>
                <a:lnTo>
                  <a:pt x="1433014" y="526857"/>
                </a:lnTo>
                <a:cubicBezTo>
                  <a:pt x="1466528" y="660910"/>
                  <a:pt x="1418007" y="496841"/>
                  <a:pt x="1487606" y="636039"/>
                </a:cubicBezTo>
                <a:cubicBezTo>
                  <a:pt x="1495994" y="652816"/>
                  <a:pt x="1495863" y="672664"/>
                  <a:pt x="1501253" y="690630"/>
                </a:cubicBezTo>
                <a:cubicBezTo>
                  <a:pt x="1509521" y="718189"/>
                  <a:pt x="1519450" y="745221"/>
                  <a:pt x="1528549" y="772517"/>
                </a:cubicBezTo>
                <a:lnTo>
                  <a:pt x="1555844" y="854403"/>
                </a:lnTo>
                <a:cubicBezTo>
                  <a:pt x="1560393" y="868051"/>
                  <a:pt x="1566671" y="881240"/>
                  <a:pt x="1569492" y="895347"/>
                </a:cubicBezTo>
                <a:cubicBezTo>
                  <a:pt x="1574041" y="918093"/>
                  <a:pt x="1577037" y="941206"/>
                  <a:pt x="1583140" y="963585"/>
                </a:cubicBezTo>
                <a:cubicBezTo>
                  <a:pt x="1590710" y="991343"/>
                  <a:pt x="1601337" y="1018176"/>
                  <a:pt x="1610435" y="1045472"/>
                </a:cubicBezTo>
                <a:cubicBezTo>
                  <a:pt x="1614984" y="1059120"/>
                  <a:pt x="1620594" y="1072459"/>
                  <a:pt x="1624083" y="1086415"/>
                </a:cubicBezTo>
                <a:cubicBezTo>
                  <a:pt x="1641709" y="1156919"/>
                  <a:pt x="1627327" y="1125399"/>
                  <a:pt x="1665026" y="1181950"/>
                </a:cubicBezTo>
                <a:cubicBezTo>
                  <a:pt x="1576334" y="1204122"/>
                  <a:pt x="1486649" y="1232392"/>
                  <a:pt x="1392071" y="1181950"/>
                </a:cubicBezTo>
                <a:cubicBezTo>
                  <a:pt x="1388944" y="1180282"/>
                  <a:pt x="1403958" y="1068585"/>
                  <a:pt x="1419367" y="1045472"/>
                </a:cubicBezTo>
                <a:cubicBezTo>
                  <a:pt x="1430073" y="1029413"/>
                  <a:pt x="1446662" y="1018177"/>
                  <a:pt x="1460310" y="1004529"/>
                </a:cubicBezTo>
                <a:cubicBezTo>
                  <a:pt x="1483525" y="934883"/>
                  <a:pt x="1459138" y="987699"/>
                  <a:pt x="1514901" y="922642"/>
                </a:cubicBezTo>
                <a:cubicBezTo>
                  <a:pt x="1529704" y="905372"/>
                  <a:pt x="1542623" y="886560"/>
                  <a:pt x="1555844" y="868051"/>
                </a:cubicBezTo>
                <a:cubicBezTo>
                  <a:pt x="1565378" y="854704"/>
                  <a:pt x="1572639" y="839709"/>
                  <a:pt x="1583140" y="827108"/>
                </a:cubicBezTo>
                <a:cubicBezTo>
                  <a:pt x="1670706" y="722030"/>
                  <a:pt x="1583611" y="846873"/>
                  <a:pt x="1651379" y="745221"/>
                </a:cubicBezTo>
                <a:cubicBezTo>
                  <a:pt x="1696526" y="609773"/>
                  <a:pt x="1620779" y="816678"/>
                  <a:pt x="1705970" y="663335"/>
                </a:cubicBezTo>
                <a:cubicBezTo>
                  <a:pt x="1719943" y="638184"/>
                  <a:pt x="1717305" y="605388"/>
                  <a:pt x="1733265" y="581448"/>
                </a:cubicBezTo>
                <a:cubicBezTo>
                  <a:pt x="1742364" y="567800"/>
                  <a:pt x="1753225" y="555176"/>
                  <a:pt x="1760561" y="540505"/>
                </a:cubicBezTo>
                <a:cubicBezTo>
                  <a:pt x="1766995" y="527638"/>
                  <a:pt x="1765222" y="510796"/>
                  <a:pt x="1774209" y="499562"/>
                </a:cubicBezTo>
                <a:cubicBezTo>
                  <a:pt x="1784456" y="486754"/>
                  <a:pt x="1801504" y="481365"/>
                  <a:pt x="1815152" y="472266"/>
                </a:cubicBezTo>
                <a:cubicBezTo>
                  <a:pt x="1887938" y="363086"/>
                  <a:pt x="1792406" y="495012"/>
                  <a:pt x="1883391" y="404027"/>
                </a:cubicBezTo>
                <a:cubicBezTo>
                  <a:pt x="1894989" y="392429"/>
                  <a:pt x="1899088" y="374682"/>
                  <a:pt x="1910686" y="363084"/>
                </a:cubicBezTo>
                <a:cubicBezTo>
                  <a:pt x="1959842" y="313928"/>
                  <a:pt x="1959733" y="333584"/>
                  <a:pt x="2006220" y="294845"/>
                </a:cubicBezTo>
                <a:cubicBezTo>
                  <a:pt x="2021047" y="282489"/>
                  <a:pt x="2032337" y="266258"/>
                  <a:pt x="2047164" y="253902"/>
                </a:cubicBezTo>
                <a:cubicBezTo>
                  <a:pt x="2076103" y="229786"/>
                  <a:pt x="2109321" y="215999"/>
                  <a:pt x="2142698" y="199311"/>
                </a:cubicBezTo>
                <a:cubicBezTo>
                  <a:pt x="2151797" y="185663"/>
                  <a:pt x="2153856" y="161301"/>
                  <a:pt x="2169994" y="158367"/>
                </a:cubicBezTo>
                <a:cubicBezTo>
                  <a:pt x="2210524" y="150998"/>
                  <a:pt x="2253742" y="158988"/>
                  <a:pt x="2292823" y="172015"/>
                </a:cubicBezTo>
                <a:cubicBezTo>
                  <a:pt x="2320429" y="181217"/>
                  <a:pt x="2344252" y="233730"/>
                  <a:pt x="2361062" y="253902"/>
                </a:cubicBezTo>
                <a:cubicBezTo>
                  <a:pt x="2373418" y="268729"/>
                  <a:pt x="2388358" y="281197"/>
                  <a:pt x="2402006" y="294845"/>
                </a:cubicBezTo>
                <a:cubicBezTo>
                  <a:pt x="2436305" y="397748"/>
                  <a:pt x="2390039" y="270914"/>
                  <a:pt x="2442949" y="376732"/>
                </a:cubicBezTo>
                <a:cubicBezTo>
                  <a:pt x="2449383" y="389599"/>
                  <a:pt x="2449611" y="405099"/>
                  <a:pt x="2456597" y="417675"/>
                </a:cubicBezTo>
                <a:cubicBezTo>
                  <a:pt x="2472529" y="446352"/>
                  <a:pt x="2511188" y="499562"/>
                  <a:pt x="2511188" y="499562"/>
                </a:cubicBezTo>
                <a:cubicBezTo>
                  <a:pt x="2535208" y="571627"/>
                  <a:pt x="2516855" y="528535"/>
                  <a:pt x="2579426" y="622391"/>
                </a:cubicBezTo>
                <a:lnTo>
                  <a:pt x="2606722" y="663335"/>
                </a:lnTo>
                <a:cubicBezTo>
                  <a:pt x="2611271" y="681532"/>
                  <a:pt x="2613784" y="700363"/>
                  <a:pt x="2620370" y="717926"/>
                </a:cubicBezTo>
                <a:cubicBezTo>
                  <a:pt x="2635213" y="757508"/>
                  <a:pt x="2652333" y="779518"/>
                  <a:pt x="2674961" y="813460"/>
                </a:cubicBezTo>
                <a:cubicBezTo>
                  <a:pt x="2704510" y="931652"/>
                  <a:pt x="2668326" y="803697"/>
                  <a:pt x="2715904" y="922642"/>
                </a:cubicBezTo>
                <a:cubicBezTo>
                  <a:pt x="2726590" y="949356"/>
                  <a:pt x="2732514" y="977815"/>
                  <a:pt x="2743200" y="1004529"/>
                </a:cubicBezTo>
                <a:cubicBezTo>
                  <a:pt x="2750756" y="1023419"/>
                  <a:pt x="2762481" y="1040420"/>
                  <a:pt x="2770495" y="1059120"/>
                </a:cubicBezTo>
                <a:cubicBezTo>
                  <a:pt x="2776162" y="1072343"/>
                  <a:pt x="2777709" y="1087196"/>
                  <a:pt x="2784143" y="1100063"/>
                </a:cubicBezTo>
                <a:cubicBezTo>
                  <a:pt x="2791478" y="1114734"/>
                  <a:pt x="2804103" y="1126335"/>
                  <a:pt x="2811438" y="1141006"/>
                </a:cubicBezTo>
                <a:cubicBezTo>
                  <a:pt x="2822394" y="1162918"/>
                  <a:pt x="2830362" y="1186221"/>
                  <a:pt x="2838734" y="1209245"/>
                </a:cubicBezTo>
                <a:cubicBezTo>
                  <a:pt x="2848567" y="1236285"/>
                  <a:pt x="2853162" y="1265398"/>
                  <a:pt x="2866029" y="1291132"/>
                </a:cubicBezTo>
                <a:lnTo>
                  <a:pt x="2893325" y="1345723"/>
                </a:lnTo>
                <a:cubicBezTo>
                  <a:pt x="2897874" y="1332075"/>
                  <a:pt x="2908168" y="1319116"/>
                  <a:pt x="2906973" y="1304779"/>
                </a:cubicBezTo>
                <a:cubicBezTo>
                  <a:pt x="2903490" y="1262982"/>
                  <a:pt x="2889108" y="1222818"/>
                  <a:pt x="2879677" y="1181950"/>
                </a:cubicBezTo>
                <a:cubicBezTo>
                  <a:pt x="2864208" y="1114920"/>
                  <a:pt x="2864049" y="1121418"/>
                  <a:pt x="2838734" y="1045472"/>
                </a:cubicBezTo>
                <a:cubicBezTo>
                  <a:pt x="2834185" y="1031824"/>
                  <a:pt x="2831520" y="1017396"/>
                  <a:pt x="2825086" y="1004529"/>
                </a:cubicBezTo>
                <a:cubicBezTo>
                  <a:pt x="2806889" y="968135"/>
                  <a:pt x="2780364" y="934822"/>
                  <a:pt x="2770495" y="895347"/>
                </a:cubicBezTo>
                <a:cubicBezTo>
                  <a:pt x="2739222" y="770252"/>
                  <a:pt x="2764009" y="817379"/>
                  <a:pt x="2715904" y="745221"/>
                </a:cubicBezTo>
                <a:cubicBezTo>
                  <a:pt x="2711355" y="727024"/>
                  <a:pt x="2705935" y="709023"/>
                  <a:pt x="2702256" y="690630"/>
                </a:cubicBezTo>
                <a:cubicBezTo>
                  <a:pt x="2696829" y="663496"/>
                  <a:pt x="2697360" y="634996"/>
                  <a:pt x="2688609" y="608744"/>
                </a:cubicBezTo>
                <a:cubicBezTo>
                  <a:pt x="2683422" y="593183"/>
                  <a:pt x="2670412" y="581448"/>
                  <a:pt x="2661313" y="567800"/>
                </a:cubicBezTo>
                <a:cubicBezTo>
                  <a:pt x="2625210" y="423390"/>
                  <a:pt x="2674227" y="593444"/>
                  <a:pt x="2620370" y="472266"/>
                </a:cubicBezTo>
                <a:cubicBezTo>
                  <a:pt x="2608685" y="445974"/>
                  <a:pt x="2605941" y="416114"/>
                  <a:pt x="2593074" y="390379"/>
                </a:cubicBezTo>
                <a:cubicBezTo>
                  <a:pt x="2583976" y="372182"/>
                  <a:pt x="2573793" y="354488"/>
                  <a:pt x="2565779" y="335788"/>
                </a:cubicBezTo>
                <a:cubicBezTo>
                  <a:pt x="2552879" y="305689"/>
                  <a:pt x="2553344" y="276709"/>
                  <a:pt x="2524835" y="253902"/>
                </a:cubicBezTo>
                <a:cubicBezTo>
                  <a:pt x="2513601" y="244915"/>
                  <a:pt x="2497540" y="244803"/>
                  <a:pt x="2483892" y="240254"/>
                </a:cubicBezTo>
                <a:cubicBezTo>
                  <a:pt x="2476565" y="234758"/>
                  <a:pt x="2404682" y="179270"/>
                  <a:pt x="2388358" y="172015"/>
                </a:cubicBezTo>
                <a:cubicBezTo>
                  <a:pt x="2362066" y="160330"/>
                  <a:pt x="2333767" y="153818"/>
                  <a:pt x="2306471" y="144720"/>
                </a:cubicBezTo>
                <a:lnTo>
                  <a:pt x="2265528" y="131072"/>
                </a:lnTo>
                <a:cubicBezTo>
                  <a:pt x="2174543" y="135621"/>
                  <a:pt x="2082906" y="132937"/>
                  <a:pt x="1992573" y="144720"/>
                </a:cubicBezTo>
                <a:cubicBezTo>
                  <a:pt x="1950717" y="150179"/>
                  <a:pt x="1947992" y="189301"/>
                  <a:pt x="1924334" y="212959"/>
                </a:cubicBezTo>
                <a:cubicBezTo>
                  <a:pt x="1912736" y="224557"/>
                  <a:pt x="1897039" y="231156"/>
                  <a:pt x="1883391" y="240254"/>
                </a:cubicBezTo>
                <a:cubicBezTo>
                  <a:pt x="1815620" y="341907"/>
                  <a:pt x="1902722" y="217057"/>
                  <a:pt x="1815152" y="322141"/>
                </a:cubicBezTo>
                <a:cubicBezTo>
                  <a:pt x="1804651" y="334742"/>
                  <a:pt x="1796955" y="349436"/>
                  <a:pt x="1787856" y="363084"/>
                </a:cubicBezTo>
                <a:cubicBezTo>
                  <a:pt x="1783307" y="376732"/>
                  <a:pt x="1782189" y="392057"/>
                  <a:pt x="1774209" y="404027"/>
                </a:cubicBezTo>
                <a:cubicBezTo>
                  <a:pt x="1763503" y="420086"/>
                  <a:pt x="1745826" y="430316"/>
                  <a:pt x="1733265" y="444970"/>
                </a:cubicBezTo>
                <a:cubicBezTo>
                  <a:pt x="1718462" y="462240"/>
                  <a:pt x="1705366" y="480927"/>
                  <a:pt x="1692322" y="499562"/>
                </a:cubicBezTo>
                <a:cubicBezTo>
                  <a:pt x="1669100" y="532737"/>
                  <a:pt x="1578918" y="675247"/>
                  <a:pt x="1555844" y="690630"/>
                </a:cubicBezTo>
                <a:lnTo>
                  <a:pt x="1514901" y="717926"/>
                </a:lnTo>
                <a:cubicBezTo>
                  <a:pt x="1510352" y="731574"/>
                  <a:pt x="1509233" y="746899"/>
                  <a:pt x="1501253" y="758869"/>
                </a:cubicBezTo>
                <a:cubicBezTo>
                  <a:pt x="1490547" y="774928"/>
                  <a:pt x="1472666" y="784985"/>
                  <a:pt x="1460310" y="799812"/>
                </a:cubicBezTo>
                <a:cubicBezTo>
                  <a:pt x="1449809" y="812413"/>
                  <a:pt x="1442113" y="827108"/>
                  <a:pt x="1433014" y="840756"/>
                </a:cubicBezTo>
                <a:cubicBezTo>
                  <a:pt x="1428465" y="854404"/>
                  <a:pt x="1425801" y="868832"/>
                  <a:pt x="1419367" y="881699"/>
                </a:cubicBezTo>
                <a:cubicBezTo>
                  <a:pt x="1412032" y="896370"/>
                  <a:pt x="1398532" y="907566"/>
                  <a:pt x="1392071" y="922642"/>
                </a:cubicBezTo>
                <a:cubicBezTo>
                  <a:pt x="1384682" y="939882"/>
                  <a:pt x="1385009" y="959670"/>
                  <a:pt x="1378423" y="977233"/>
                </a:cubicBezTo>
                <a:cubicBezTo>
                  <a:pt x="1371280" y="996282"/>
                  <a:pt x="1358684" y="1012934"/>
                  <a:pt x="1351128" y="1031824"/>
                </a:cubicBezTo>
                <a:cubicBezTo>
                  <a:pt x="1340442" y="1058538"/>
                  <a:pt x="1323832" y="1113711"/>
                  <a:pt x="1323832" y="1113711"/>
                </a:cubicBezTo>
                <a:cubicBezTo>
                  <a:pt x="1328381" y="1141006"/>
                  <a:pt x="1317913" y="1176030"/>
                  <a:pt x="1337480" y="1195597"/>
                </a:cubicBezTo>
                <a:cubicBezTo>
                  <a:pt x="1349078" y="1207195"/>
                  <a:pt x="1368176" y="1181110"/>
                  <a:pt x="1378423" y="1168302"/>
                </a:cubicBezTo>
                <a:cubicBezTo>
                  <a:pt x="1387410" y="1157069"/>
                  <a:pt x="1385637" y="1140226"/>
                  <a:pt x="1392071" y="1127359"/>
                </a:cubicBezTo>
                <a:cubicBezTo>
                  <a:pt x="1399407" y="1112688"/>
                  <a:pt x="1410268" y="1100063"/>
                  <a:pt x="1419367" y="1086415"/>
                </a:cubicBezTo>
                <a:cubicBezTo>
                  <a:pt x="1450656" y="992543"/>
                  <a:pt x="1407860" y="1106550"/>
                  <a:pt x="1473958" y="990881"/>
                </a:cubicBezTo>
                <a:cubicBezTo>
                  <a:pt x="1481096" y="978391"/>
                  <a:pt x="1481172" y="962805"/>
                  <a:pt x="1487606" y="949938"/>
                </a:cubicBezTo>
                <a:cubicBezTo>
                  <a:pt x="1494941" y="935267"/>
                  <a:pt x="1507566" y="923665"/>
                  <a:pt x="1514901" y="908994"/>
                </a:cubicBezTo>
                <a:cubicBezTo>
                  <a:pt x="1521335" y="896127"/>
                  <a:pt x="1541416" y="874484"/>
                  <a:pt x="1528549" y="868051"/>
                </a:cubicBezTo>
                <a:cubicBezTo>
                  <a:pt x="1513878" y="860716"/>
                  <a:pt x="1500060" y="884672"/>
                  <a:pt x="1487606" y="895347"/>
                </a:cubicBezTo>
                <a:cubicBezTo>
                  <a:pt x="1468067" y="912095"/>
                  <a:pt x="1449090" y="929843"/>
                  <a:pt x="1433014" y="949938"/>
                </a:cubicBezTo>
                <a:cubicBezTo>
                  <a:pt x="1412521" y="975554"/>
                  <a:pt x="1378423" y="1031824"/>
                  <a:pt x="1378423" y="1031824"/>
                </a:cubicBezTo>
                <a:cubicBezTo>
                  <a:pt x="1373874" y="1045472"/>
                  <a:pt x="1371209" y="1059900"/>
                  <a:pt x="1364776" y="1072767"/>
                </a:cubicBezTo>
                <a:cubicBezTo>
                  <a:pt x="1342030" y="1118260"/>
                  <a:pt x="1310184" y="1131909"/>
                  <a:pt x="1378423" y="1086415"/>
                </a:cubicBezTo>
                <a:cubicBezTo>
                  <a:pt x="1386657" y="1074065"/>
                  <a:pt x="1429149" y="1004529"/>
                  <a:pt x="1446662" y="1004529"/>
                </a:cubicBezTo>
                <a:cubicBezTo>
                  <a:pt x="1463065" y="1004529"/>
                  <a:pt x="1464859" y="1031824"/>
                  <a:pt x="1473958" y="1045472"/>
                </a:cubicBezTo>
                <a:cubicBezTo>
                  <a:pt x="1469409" y="1081866"/>
                  <a:pt x="1466871" y="1118568"/>
                  <a:pt x="1460310" y="1154654"/>
                </a:cubicBezTo>
                <a:cubicBezTo>
                  <a:pt x="1456744" y="1174266"/>
                  <a:pt x="1410957" y="1284857"/>
                  <a:pt x="1473958" y="1127359"/>
                </a:cubicBezTo>
                <a:cubicBezTo>
                  <a:pt x="1505038" y="971955"/>
                  <a:pt x="1468447" y="1023686"/>
                  <a:pt x="1542197" y="949938"/>
                </a:cubicBezTo>
                <a:cubicBezTo>
                  <a:pt x="1546746" y="936290"/>
                  <a:pt x="1548858" y="921570"/>
                  <a:pt x="1555844" y="908994"/>
                </a:cubicBezTo>
                <a:cubicBezTo>
                  <a:pt x="1571775" y="880317"/>
                  <a:pt x="1610435" y="827108"/>
                  <a:pt x="1610435" y="827108"/>
                </a:cubicBezTo>
                <a:cubicBezTo>
                  <a:pt x="1605156" y="874619"/>
                  <a:pt x="1601752" y="983434"/>
                  <a:pt x="1569492" y="1031824"/>
                </a:cubicBezTo>
                <a:cubicBezTo>
                  <a:pt x="1560394" y="1045472"/>
                  <a:pt x="1548859" y="1057778"/>
                  <a:pt x="1542197" y="1072767"/>
                </a:cubicBezTo>
                <a:cubicBezTo>
                  <a:pt x="1530512" y="1099059"/>
                  <a:pt x="1500098" y="1179326"/>
                  <a:pt x="1514901" y="1154654"/>
                </a:cubicBezTo>
                <a:cubicBezTo>
                  <a:pt x="1567547" y="1066910"/>
                  <a:pt x="1539928" y="1107636"/>
                  <a:pt x="1596788" y="1031824"/>
                </a:cubicBezTo>
                <a:cubicBezTo>
                  <a:pt x="1625191" y="918207"/>
                  <a:pt x="1590606" y="1030541"/>
                  <a:pt x="1637731" y="936290"/>
                </a:cubicBezTo>
                <a:cubicBezTo>
                  <a:pt x="1648687" y="914378"/>
                  <a:pt x="1650617" y="887864"/>
                  <a:pt x="1665026" y="868051"/>
                </a:cubicBezTo>
                <a:cubicBezTo>
                  <a:pt x="1687730" y="836832"/>
                  <a:pt x="1725501" y="818284"/>
                  <a:pt x="1746913" y="786165"/>
                </a:cubicBezTo>
                <a:lnTo>
                  <a:pt x="1774209" y="745221"/>
                </a:lnTo>
                <a:cubicBezTo>
                  <a:pt x="1808511" y="642311"/>
                  <a:pt x="1758250" y="765170"/>
                  <a:pt x="1828800" y="676982"/>
                </a:cubicBezTo>
                <a:cubicBezTo>
                  <a:pt x="1837787" y="665749"/>
                  <a:pt x="1836013" y="648906"/>
                  <a:pt x="1842447" y="636039"/>
                </a:cubicBezTo>
                <a:cubicBezTo>
                  <a:pt x="1849782" y="621368"/>
                  <a:pt x="1861050" y="609005"/>
                  <a:pt x="1869743" y="595096"/>
                </a:cubicBezTo>
                <a:cubicBezTo>
                  <a:pt x="1883802" y="572602"/>
                  <a:pt x="1898823" y="550583"/>
                  <a:pt x="1910686" y="526857"/>
                </a:cubicBezTo>
                <a:cubicBezTo>
                  <a:pt x="1917120" y="513990"/>
                  <a:pt x="1917900" y="498781"/>
                  <a:pt x="1924334" y="485914"/>
                </a:cubicBezTo>
                <a:cubicBezTo>
                  <a:pt x="1931669" y="471243"/>
                  <a:pt x="1943491" y="459212"/>
                  <a:pt x="1951629" y="444970"/>
                </a:cubicBezTo>
                <a:cubicBezTo>
                  <a:pt x="1961723" y="427306"/>
                  <a:pt x="1965900" y="406008"/>
                  <a:pt x="1978925" y="390379"/>
                </a:cubicBezTo>
                <a:cubicBezTo>
                  <a:pt x="1989426" y="377778"/>
                  <a:pt x="2006220" y="372182"/>
                  <a:pt x="2019868" y="363084"/>
                </a:cubicBezTo>
                <a:cubicBezTo>
                  <a:pt x="2024417" y="349436"/>
                  <a:pt x="2027082" y="335008"/>
                  <a:pt x="2033516" y="322141"/>
                </a:cubicBezTo>
                <a:cubicBezTo>
                  <a:pt x="2058210" y="272754"/>
                  <a:pt x="2085655" y="272916"/>
                  <a:pt x="2019868" y="294845"/>
                </a:cubicBezTo>
                <a:cubicBezTo>
                  <a:pt x="2010770" y="308493"/>
                  <a:pt x="2003074" y="323187"/>
                  <a:pt x="1992573" y="335788"/>
                </a:cubicBezTo>
                <a:cubicBezTo>
                  <a:pt x="1904213" y="441821"/>
                  <a:pt x="2000135" y="303540"/>
                  <a:pt x="1910686" y="431323"/>
                </a:cubicBezTo>
                <a:cubicBezTo>
                  <a:pt x="1841026" y="530837"/>
                  <a:pt x="1886375" y="493022"/>
                  <a:pt x="1815152" y="540505"/>
                </a:cubicBezTo>
                <a:cubicBezTo>
                  <a:pt x="1806053" y="554153"/>
                  <a:pt x="1798753" y="569189"/>
                  <a:pt x="1787856" y="581448"/>
                </a:cubicBezTo>
                <a:cubicBezTo>
                  <a:pt x="1762210" y="610299"/>
                  <a:pt x="1727383" y="631217"/>
                  <a:pt x="1705970" y="663335"/>
                </a:cubicBezTo>
                <a:cubicBezTo>
                  <a:pt x="1669575" y="717926"/>
                  <a:pt x="1692322" y="695180"/>
                  <a:pt x="1637731" y="731573"/>
                </a:cubicBezTo>
                <a:cubicBezTo>
                  <a:pt x="1594980" y="817075"/>
                  <a:pt x="1628548" y="758077"/>
                  <a:pt x="1569492" y="840756"/>
                </a:cubicBezTo>
                <a:cubicBezTo>
                  <a:pt x="1559958" y="854103"/>
                  <a:pt x="1552698" y="869098"/>
                  <a:pt x="1542197" y="881699"/>
                </a:cubicBezTo>
                <a:cubicBezTo>
                  <a:pt x="1529841" y="896526"/>
                  <a:pt x="1514901" y="908994"/>
                  <a:pt x="1501253" y="922642"/>
                </a:cubicBezTo>
                <a:cubicBezTo>
                  <a:pt x="1504208" y="910823"/>
                  <a:pt x="1519847" y="842337"/>
                  <a:pt x="1528549" y="827108"/>
                </a:cubicBezTo>
                <a:cubicBezTo>
                  <a:pt x="1539834" y="807359"/>
                  <a:pt x="1555844" y="790714"/>
                  <a:pt x="1569492" y="772517"/>
                </a:cubicBezTo>
                <a:cubicBezTo>
                  <a:pt x="1608674" y="615790"/>
                  <a:pt x="1548683" y="803731"/>
                  <a:pt x="1624083" y="690630"/>
                </a:cubicBezTo>
                <a:cubicBezTo>
                  <a:pt x="1634488" y="675023"/>
                  <a:pt x="1631145" y="653602"/>
                  <a:pt x="1637731" y="636039"/>
                </a:cubicBezTo>
                <a:cubicBezTo>
                  <a:pt x="1662167" y="570877"/>
                  <a:pt x="1663320" y="582728"/>
                  <a:pt x="1719617" y="540505"/>
                </a:cubicBezTo>
                <a:cubicBezTo>
                  <a:pt x="1724166" y="526857"/>
                  <a:pt x="1746913" y="495013"/>
                  <a:pt x="1733265" y="499562"/>
                </a:cubicBezTo>
                <a:cubicBezTo>
                  <a:pt x="1695412" y="512180"/>
                  <a:pt x="1674888" y="566885"/>
                  <a:pt x="1651379" y="595096"/>
                </a:cubicBezTo>
                <a:cubicBezTo>
                  <a:pt x="1639023" y="609923"/>
                  <a:pt x="1624083" y="622391"/>
                  <a:pt x="1610435" y="636039"/>
                </a:cubicBezTo>
                <a:cubicBezTo>
                  <a:pt x="1586452" y="707992"/>
                  <a:pt x="1612640" y="649771"/>
                  <a:pt x="1555844" y="717926"/>
                </a:cubicBezTo>
                <a:cubicBezTo>
                  <a:pt x="1538881" y="738282"/>
                  <a:pt x="1496483" y="813793"/>
                  <a:pt x="1487606" y="827108"/>
                </a:cubicBezTo>
                <a:cubicBezTo>
                  <a:pt x="1474989" y="846034"/>
                  <a:pt x="1460310" y="863502"/>
                  <a:pt x="1446662" y="881699"/>
                </a:cubicBezTo>
                <a:cubicBezTo>
                  <a:pt x="1418258" y="995313"/>
                  <a:pt x="1452843" y="882984"/>
                  <a:pt x="1405719" y="977233"/>
                </a:cubicBezTo>
                <a:cubicBezTo>
                  <a:pt x="1399285" y="990100"/>
                  <a:pt x="1377685" y="1018176"/>
                  <a:pt x="1392071" y="1018176"/>
                </a:cubicBezTo>
                <a:cubicBezTo>
                  <a:pt x="1425648" y="1018176"/>
                  <a:pt x="1489207" y="920180"/>
                  <a:pt x="1501253" y="908994"/>
                </a:cubicBezTo>
                <a:cubicBezTo>
                  <a:pt x="1543945" y="869352"/>
                  <a:pt x="1596536" y="841007"/>
                  <a:pt x="1637731" y="799812"/>
                </a:cubicBezTo>
                <a:cubicBezTo>
                  <a:pt x="1690272" y="747271"/>
                  <a:pt x="1662615" y="769575"/>
                  <a:pt x="1719617" y="731573"/>
                </a:cubicBezTo>
                <a:cubicBezTo>
                  <a:pt x="1728716" y="717925"/>
                  <a:pt x="1736412" y="703231"/>
                  <a:pt x="1746913" y="690630"/>
                </a:cubicBezTo>
                <a:cubicBezTo>
                  <a:pt x="1759269" y="675803"/>
                  <a:pt x="1807157" y="649687"/>
                  <a:pt x="1787856" y="649687"/>
                </a:cubicBezTo>
                <a:cubicBezTo>
                  <a:pt x="1717997" y="649687"/>
                  <a:pt x="1659115" y="724793"/>
                  <a:pt x="1610435" y="758869"/>
                </a:cubicBezTo>
                <a:cubicBezTo>
                  <a:pt x="1593768" y="770536"/>
                  <a:pt x="1573096" y="775382"/>
                  <a:pt x="1555844" y="786165"/>
                </a:cubicBezTo>
                <a:cubicBezTo>
                  <a:pt x="1536555" y="798220"/>
                  <a:pt x="1519450" y="813460"/>
                  <a:pt x="1501253" y="827108"/>
                </a:cubicBezTo>
                <a:cubicBezTo>
                  <a:pt x="1505802" y="799812"/>
                  <a:pt x="1506150" y="771473"/>
                  <a:pt x="1514901" y="745221"/>
                </a:cubicBezTo>
                <a:cubicBezTo>
                  <a:pt x="1520088" y="729660"/>
                  <a:pt x="1532127" y="717225"/>
                  <a:pt x="1542197" y="704278"/>
                </a:cubicBezTo>
                <a:cubicBezTo>
                  <a:pt x="1564011" y="676232"/>
                  <a:pt x="1586830" y="648947"/>
                  <a:pt x="1610435" y="622391"/>
                </a:cubicBezTo>
                <a:cubicBezTo>
                  <a:pt x="1623258" y="607965"/>
                  <a:pt x="1639798" y="596889"/>
                  <a:pt x="1651379" y="581448"/>
                </a:cubicBezTo>
                <a:cubicBezTo>
                  <a:pt x="1667295" y="560227"/>
                  <a:pt x="1675524" y="533739"/>
                  <a:pt x="1692322" y="513209"/>
                </a:cubicBezTo>
                <a:cubicBezTo>
                  <a:pt x="1716766" y="483333"/>
                  <a:pt x="1746913" y="458619"/>
                  <a:pt x="1774209" y="431323"/>
                </a:cubicBezTo>
                <a:lnTo>
                  <a:pt x="1815152" y="390379"/>
                </a:lnTo>
                <a:lnTo>
                  <a:pt x="1856095" y="349436"/>
                </a:lnTo>
                <a:cubicBezTo>
                  <a:pt x="1860644" y="335788"/>
                  <a:pt x="1860756" y="319727"/>
                  <a:pt x="1869743" y="308493"/>
                </a:cubicBezTo>
                <a:cubicBezTo>
                  <a:pt x="1879990" y="295685"/>
                  <a:pt x="1907469" y="265113"/>
                  <a:pt x="1910686" y="281197"/>
                </a:cubicBezTo>
                <a:cubicBezTo>
                  <a:pt x="1917181" y="313673"/>
                  <a:pt x="1892105" y="344780"/>
                  <a:pt x="1883391" y="376732"/>
                </a:cubicBezTo>
                <a:cubicBezTo>
                  <a:pt x="1862957" y="451656"/>
                  <a:pt x="1871443" y="456071"/>
                  <a:pt x="1815152" y="540505"/>
                </a:cubicBezTo>
                <a:cubicBezTo>
                  <a:pt x="1806053" y="554153"/>
                  <a:pt x="1804259" y="581448"/>
                  <a:pt x="1787856" y="581448"/>
                </a:cubicBezTo>
                <a:cubicBezTo>
                  <a:pt x="1773470" y="581448"/>
                  <a:pt x="1793524" y="552475"/>
                  <a:pt x="1801504" y="540505"/>
                </a:cubicBezTo>
                <a:cubicBezTo>
                  <a:pt x="1812210" y="524446"/>
                  <a:pt x="1831229" y="515268"/>
                  <a:pt x="1842447" y="499562"/>
                </a:cubicBezTo>
                <a:cubicBezTo>
                  <a:pt x="1854272" y="483006"/>
                  <a:pt x="1859275" y="462416"/>
                  <a:pt x="1869743" y="444970"/>
                </a:cubicBezTo>
                <a:cubicBezTo>
                  <a:pt x="1886621" y="416840"/>
                  <a:pt x="1906137" y="390379"/>
                  <a:pt x="1924334" y="363084"/>
                </a:cubicBezTo>
                <a:lnTo>
                  <a:pt x="1951629" y="322141"/>
                </a:lnTo>
                <a:cubicBezTo>
                  <a:pt x="1965213" y="267805"/>
                  <a:pt x="1953205" y="263816"/>
                  <a:pt x="2006220" y="240254"/>
                </a:cubicBezTo>
                <a:cubicBezTo>
                  <a:pt x="2032512" y="228569"/>
                  <a:pt x="2088107" y="212959"/>
                  <a:pt x="2088107" y="212959"/>
                </a:cubicBezTo>
                <a:cubicBezTo>
                  <a:pt x="2114065" y="218150"/>
                  <a:pt x="2169310" y="226264"/>
                  <a:pt x="2197289" y="240254"/>
                </a:cubicBezTo>
                <a:cubicBezTo>
                  <a:pt x="2211960" y="247590"/>
                  <a:pt x="2224584" y="258451"/>
                  <a:pt x="2238232" y="267550"/>
                </a:cubicBezTo>
                <a:lnTo>
                  <a:pt x="2292823" y="349436"/>
                </a:lnTo>
                <a:cubicBezTo>
                  <a:pt x="2301922" y="363084"/>
                  <a:pt x="2308521" y="378780"/>
                  <a:pt x="2320119" y="390379"/>
                </a:cubicBezTo>
                <a:lnTo>
                  <a:pt x="2361062" y="431323"/>
                </a:lnTo>
                <a:cubicBezTo>
                  <a:pt x="2365611" y="449520"/>
                  <a:pt x="2369320" y="467948"/>
                  <a:pt x="2374710" y="485914"/>
                </a:cubicBezTo>
                <a:cubicBezTo>
                  <a:pt x="2382978" y="513472"/>
                  <a:pt x="2402006" y="567800"/>
                  <a:pt x="2402006" y="567800"/>
                </a:cubicBezTo>
                <a:cubicBezTo>
                  <a:pt x="2425294" y="497934"/>
                  <a:pt x="2426938" y="512065"/>
                  <a:pt x="2402006" y="404027"/>
                </a:cubicBezTo>
                <a:cubicBezTo>
                  <a:pt x="2397431" y="384203"/>
                  <a:pt x="2389096" y="363822"/>
                  <a:pt x="2374710" y="349436"/>
                </a:cubicBezTo>
                <a:cubicBezTo>
                  <a:pt x="2351513" y="326239"/>
                  <a:pt x="2292823" y="294845"/>
                  <a:pt x="2292823" y="294845"/>
                </a:cubicBezTo>
                <a:cubicBezTo>
                  <a:pt x="2224863" y="317499"/>
                  <a:pt x="2232122" y="299967"/>
                  <a:pt x="2292823" y="404027"/>
                </a:cubicBezTo>
                <a:cubicBezTo>
                  <a:pt x="2307500" y="429188"/>
                  <a:pt x="2327819" y="450712"/>
                  <a:pt x="2347414" y="472266"/>
                </a:cubicBezTo>
                <a:cubicBezTo>
                  <a:pt x="2373380" y="500829"/>
                  <a:pt x="2412037" y="519627"/>
                  <a:pt x="2429301" y="554153"/>
                </a:cubicBezTo>
                <a:cubicBezTo>
                  <a:pt x="2438400" y="572350"/>
                  <a:pt x="2446503" y="591080"/>
                  <a:pt x="2456597" y="608744"/>
                </a:cubicBezTo>
                <a:cubicBezTo>
                  <a:pt x="2464735" y="622985"/>
                  <a:pt x="2476557" y="635016"/>
                  <a:pt x="2483892" y="649687"/>
                </a:cubicBezTo>
                <a:cubicBezTo>
                  <a:pt x="2494848" y="671599"/>
                  <a:pt x="2501238" y="695539"/>
                  <a:pt x="2511188" y="717926"/>
                </a:cubicBezTo>
                <a:cubicBezTo>
                  <a:pt x="2519451" y="736517"/>
                  <a:pt x="2530220" y="753926"/>
                  <a:pt x="2538483" y="772517"/>
                </a:cubicBezTo>
                <a:cubicBezTo>
                  <a:pt x="2582998" y="872677"/>
                  <a:pt x="2544740" y="809196"/>
                  <a:pt x="2593074" y="881699"/>
                </a:cubicBezTo>
                <a:cubicBezTo>
                  <a:pt x="2597623" y="899896"/>
                  <a:pt x="2602858" y="917935"/>
                  <a:pt x="2606722" y="936290"/>
                </a:cubicBezTo>
                <a:cubicBezTo>
                  <a:pt x="2630497" y="1049222"/>
                  <a:pt x="2648676" y="1129124"/>
                  <a:pt x="2661313" y="1236541"/>
                </a:cubicBezTo>
                <a:cubicBezTo>
                  <a:pt x="2668448" y="1297185"/>
                  <a:pt x="2658314" y="1374879"/>
                  <a:pt x="2702256" y="1427609"/>
                </a:cubicBezTo>
                <a:cubicBezTo>
                  <a:pt x="2712757" y="1440210"/>
                  <a:pt x="2729552" y="1445806"/>
                  <a:pt x="2743200" y="1454905"/>
                </a:cubicBezTo>
                <a:cubicBezTo>
                  <a:pt x="2802707" y="1435069"/>
                  <a:pt x="2822775" y="1436359"/>
                  <a:pt x="2866029" y="1400314"/>
                </a:cubicBezTo>
                <a:cubicBezTo>
                  <a:pt x="2880857" y="1387958"/>
                  <a:pt x="2893325" y="1373018"/>
                  <a:pt x="2906973" y="1359370"/>
                </a:cubicBezTo>
                <a:cubicBezTo>
                  <a:pt x="2902424" y="1345722"/>
                  <a:pt x="2907515" y="1320792"/>
                  <a:pt x="2893325" y="1318427"/>
                </a:cubicBezTo>
                <a:cubicBezTo>
                  <a:pt x="2866616" y="1313976"/>
                  <a:pt x="2807469" y="1357468"/>
                  <a:pt x="2784143" y="1373018"/>
                </a:cubicBezTo>
                <a:cubicBezTo>
                  <a:pt x="2775044" y="1350272"/>
                  <a:pt x="2764052" y="1328194"/>
                  <a:pt x="2756847" y="1304779"/>
                </a:cubicBezTo>
                <a:cubicBezTo>
                  <a:pt x="2745815" y="1268924"/>
                  <a:pt x="2729552" y="1195597"/>
                  <a:pt x="2729552" y="1195597"/>
                </a:cubicBezTo>
                <a:cubicBezTo>
                  <a:pt x="2777656" y="1123440"/>
                  <a:pt x="2752869" y="1170567"/>
                  <a:pt x="2784143" y="1045472"/>
                </a:cubicBezTo>
                <a:lnTo>
                  <a:pt x="2784143" y="1045472"/>
                </a:lnTo>
                <a:cubicBezTo>
                  <a:pt x="2793241" y="1027275"/>
                  <a:pt x="2803424" y="1009581"/>
                  <a:pt x="2811438" y="990881"/>
                </a:cubicBezTo>
                <a:cubicBezTo>
                  <a:pt x="2817105" y="977658"/>
                  <a:pt x="2821597" y="963894"/>
                  <a:pt x="2825086" y="949938"/>
                </a:cubicBezTo>
                <a:cubicBezTo>
                  <a:pt x="2830712" y="927434"/>
                  <a:pt x="2841611" y="858681"/>
                  <a:pt x="2838734" y="881699"/>
                </a:cubicBezTo>
                <a:cubicBezTo>
                  <a:pt x="2831312" y="941073"/>
                  <a:pt x="2821837" y="1000194"/>
                  <a:pt x="2811438" y="1059120"/>
                </a:cubicBezTo>
                <a:cubicBezTo>
                  <a:pt x="2808178" y="1077592"/>
                  <a:pt x="2802726" y="1095615"/>
                  <a:pt x="2797791" y="1113711"/>
                </a:cubicBezTo>
                <a:cubicBezTo>
                  <a:pt x="2789077" y="1145663"/>
                  <a:pt x="2780012" y="1177523"/>
                  <a:pt x="2770495" y="1209245"/>
                </a:cubicBezTo>
                <a:cubicBezTo>
                  <a:pt x="2766361" y="1223024"/>
                  <a:pt x="2760799" y="1236356"/>
                  <a:pt x="2756847" y="1250188"/>
                </a:cubicBezTo>
                <a:cubicBezTo>
                  <a:pt x="2751694" y="1268223"/>
                  <a:pt x="2749786" y="1287216"/>
                  <a:pt x="2743200" y="1304779"/>
                </a:cubicBezTo>
                <a:cubicBezTo>
                  <a:pt x="2707316" y="1400471"/>
                  <a:pt x="2728199" y="1321133"/>
                  <a:pt x="2688609" y="1400314"/>
                </a:cubicBezTo>
                <a:cubicBezTo>
                  <a:pt x="2678819" y="1419895"/>
                  <a:pt x="2665686" y="1478355"/>
                  <a:pt x="2661313" y="1495848"/>
                </a:cubicBezTo>
                <a:cubicBezTo>
                  <a:pt x="2656764" y="1473102"/>
                  <a:pt x="2647665" y="1450806"/>
                  <a:pt x="2647665" y="1427609"/>
                </a:cubicBezTo>
                <a:cubicBezTo>
                  <a:pt x="2647665" y="1408852"/>
                  <a:pt x="2657244" y="1391328"/>
                  <a:pt x="2661313" y="1373018"/>
                </a:cubicBezTo>
                <a:cubicBezTo>
                  <a:pt x="2683272" y="1274203"/>
                  <a:pt x="2664221" y="1336999"/>
                  <a:pt x="2688609" y="1263836"/>
                </a:cubicBezTo>
                <a:cubicBezTo>
                  <a:pt x="2684060" y="1327526"/>
                  <a:pt x="2663539" y="1392083"/>
                  <a:pt x="2674961" y="1454905"/>
                </a:cubicBezTo>
                <a:cubicBezTo>
                  <a:pt x="2678414" y="1473894"/>
                  <a:pt x="2704686" y="1429668"/>
                  <a:pt x="2715904" y="1413962"/>
                </a:cubicBezTo>
                <a:cubicBezTo>
                  <a:pt x="2727729" y="1397406"/>
                  <a:pt x="2733106" y="1377035"/>
                  <a:pt x="2743200" y="1359370"/>
                </a:cubicBezTo>
                <a:cubicBezTo>
                  <a:pt x="2751338" y="1345129"/>
                  <a:pt x="2763160" y="1333098"/>
                  <a:pt x="2770495" y="1318427"/>
                </a:cubicBezTo>
                <a:cubicBezTo>
                  <a:pt x="2781451" y="1296515"/>
                  <a:pt x="2773292" y="1250188"/>
                  <a:pt x="2797791" y="1250188"/>
                </a:cubicBezTo>
                <a:cubicBezTo>
                  <a:pt x="2837143" y="1250188"/>
                  <a:pt x="2757259" y="1358751"/>
                  <a:pt x="2756847" y="1359370"/>
                </a:cubicBezTo>
                <a:cubicBezTo>
                  <a:pt x="2752298" y="1231991"/>
                  <a:pt x="2779410" y="1099442"/>
                  <a:pt x="2743200" y="977233"/>
                </a:cubicBezTo>
                <a:cubicBezTo>
                  <a:pt x="2734061" y="946390"/>
                  <a:pt x="2677061" y="977816"/>
                  <a:pt x="2647665" y="990881"/>
                </a:cubicBezTo>
                <a:cubicBezTo>
                  <a:pt x="2632676" y="997543"/>
                  <a:pt x="2631968" y="1020226"/>
                  <a:pt x="2620370" y="1031824"/>
                </a:cubicBezTo>
                <a:cubicBezTo>
                  <a:pt x="2599772" y="1052422"/>
                  <a:pt x="2574053" y="1067233"/>
                  <a:pt x="2552131" y="1086415"/>
                </a:cubicBezTo>
                <a:cubicBezTo>
                  <a:pt x="2537606" y="1099125"/>
                  <a:pt x="2524836" y="1113711"/>
                  <a:pt x="2511188" y="1127359"/>
                </a:cubicBezTo>
                <a:cubicBezTo>
                  <a:pt x="2506639" y="1109162"/>
                  <a:pt x="2495762" y="1091440"/>
                  <a:pt x="2497540" y="1072767"/>
                </a:cubicBezTo>
                <a:cubicBezTo>
                  <a:pt x="2504985" y="994589"/>
                  <a:pt x="2538483" y="840756"/>
                  <a:pt x="2538483" y="840756"/>
                </a:cubicBezTo>
                <a:cubicBezTo>
                  <a:pt x="2552131" y="972684"/>
                  <a:pt x="2558471" y="1105574"/>
                  <a:pt x="2579426" y="1236541"/>
                </a:cubicBezTo>
                <a:cubicBezTo>
                  <a:pt x="2582389" y="1255062"/>
                  <a:pt x="2585685" y="1199190"/>
                  <a:pt x="2593074" y="1181950"/>
                </a:cubicBezTo>
                <a:cubicBezTo>
                  <a:pt x="2668297" y="1006430"/>
                  <a:pt x="2562992" y="1326787"/>
                  <a:pt x="2647665" y="1072767"/>
                </a:cubicBezTo>
                <a:cubicBezTo>
                  <a:pt x="2664345" y="1022728"/>
                  <a:pt x="2666841" y="975418"/>
                  <a:pt x="2674961" y="922642"/>
                </a:cubicBezTo>
                <a:cubicBezTo>
                  <a:pt x="2679169" y="895292"/>
                  <a:pt x="2681898" y="867602"/>
                  <a:pt x="2688609" y="840756"/>
                </a:cubicBezTo>
                <a:cubicBezTo>
                  <a:pt x="2700292" y="794025"/>
                  <a:pt x="2725108" y="735860"/>
                  <a:pt x="2743200" y="690630"/>
                </a:cubicBezTo>
                <a:cubicBezTo>
                  <a:pt x="2747749" y="663335"/>
                  <a:pt x="2750136" y="635590"/>
                  <a:pt x="2756847" y="608744"/>
                </a:cubicBezTo>
                <a:cubicBezTo>
                  <a:pt x="2763825" y="580831"/>
                  <a:pt x="2784143" y="526857"/>
                  <a:pt x="2784143" y="526857"/>
                </a:cubicBezTo>
                <a:cubicBezTo>
                  <a:pt x="2806065" y="658385"/>
                  <a:pt x="2801539" y="589865"/>
                  <a:pt x="2784143" y="772517"/>
                </a:cubicBezTo>
                <a:cubicBezTo>
                  <a:pt x="2780271" y="813178"/>
                  <a:pt x="2775092" y="901283"/>
                  <a:pt x="2756847" y="949938"/>
                </a:cubicBezTo>
                <a:cubicBezTo>
                  <a:pt x="2727555" y="1028051"/>
                  <a:pt x="2732849" y="977695"/>
                  <a:pt x="2715904" y="1045472"/>
                </a:cubicBezTo>
                <a:cubicBezTo>
                  <a:pt x="2712020" y="1061008"/>
                  <a:pt x="2697012" y="1148694"/>
                  <a:pt x="2688609" y="1168302"/>
                </a:cubicBezTo>
                <a:cubicBezTo>
                  <a:pt x="2682148" y="1183378"/>
                  <a:pt x="2670412" y="1195597"/>
                  <a:pt x="2661313" y="1209245"/>
                </a:cubicBezTo>
                <a:cubicBezTo>
                  <a:pt x="2656764" y="1231991"/>
                  <a:pt x="2651815" y="1254661"/>
                  <a:pt x="2647665" y="1277484"/>
                </a:cubicBezTo>
                <a:cubicBezTo>
                  <a:pt x="2642715" y="1304709"/>
                  <a:pt x="2640020" y="1332357"/>
                  <a:pt x="2634017" y="1359370"/>
                </a:cubicBezTo>
                <a:cubicBezTo>
                  <a:pt x="2630896" y="1373414"/>
                  <a:pt x="2624919" y="1386666"/>
                  <a:pt x="2620370" y="1400314"/>
                </a:cubicBezTo>
                <a:cubicBezTo>
                  <a:pt x="2562052" y="1225359"/>
                  <a:pt x="2620370" y="1416130"/>
                  <a:pt x="2620370" y="949938"/>
                </a:cubicBezTo>
                <a:cubicBezTo>
                  <a:pt x="2620370" y="840661"/>
                  <a:pt x="2611271" y="731573"/>
                  <a:pt x="2606722" y="622391"/>
                </a:cubicBezTo>
                <a:cubicBezTo>
                  <a:pt x="2602173" y="649687"/>
                  <a:pt x="2597282" y="676928"/>
                  <a:pt x="2593074" y="704278"/>
                </a:cubicBezTo>
                <a:cubicBezTo>
                  <a:pt x="2588183" y="736072"/>
                  <a:pt x="2588669" y="769001"/>
                  <a:pt x="2579426" y="799812"/>
                </a:cubicBezTo>
                <a:cubicBezTo>
                  <a:pt x="2574713" y="815523"/>
                  <a:pt x="2561229" y="827108"/>
                  <a:pt x="2552131" y="840756"/>
                </a:cubicBezTo>
                <a:cubicBezTo>
                  <a:pt x="2552131" y="840756"/>
                  <a:pt x="2549686" y="585585"/>
                  <a:pt x="2538483" y="458618"/>
                </a:cubicBezTo>
                <a:cubicBezTo>
                  <a:pt x="2535954" y="429958"/>
                  <a:pt x="2511188" y="376732"/>
                  <a:pt x="2511188" y="376732"/>
                </a:cubicBezTo>
                <a:cubicBezTo>
                  <a:pt x="2497540" y="381281"/>
                  <a:pt x="2479231" y="379145"/>
                  <a:pt x="2470244" y="390379"/>
                </a:cubicBezTo>
                <a:cubicBezTo>
                  <a:pt x="2458527" y="405026"/>
                  <a:pt x="2461987" y="427004"/>
                  <a:pt x="2456597" y="444970"/>
                </a:cubicBezTo>
                <a:cubicBezTo>
                  <a:pt x="2448329" y="472529"/>
                  <a:pt x="2438400" y="499561"/>
                  <a:pt x="2429301" y="526857"/>
                </a:cubicBezTo>
                <a:cubicBezTo>
                  <a:pt x="2433850" y="549603"/>
                  <a:pt x="2436846" y="572717"/>
                  <a:pt x="2442949" y="595096"/>
                </a:cubicBezTo>
                <a:cubicBezTo>
                  <a:pt x="2450519" y="622854"/>
                  <a:pt x="2470244" y="676982"/>
                  <a:pt x="2470244" y="676982"/>
                </a:cubicBezTo>
                <a:cubicBezTo>
                  <a:pt x="2488441" y="649687"/>
                  <a:pt x="2516878" y="626921"/>
                  <a:pt x="2524835" y="595096"/>
                </a:cubicBezTo>
                <a:cubicBezTo>
                  <a:pt x="2529384" y="576899"/>
                  <a:pt x="2534804" y="558898"/>
                  <a:pt x="2538483" y="540505"/>
                </a:cubicBezTo>
                <a:cubicBezTo>
                  <a:pt x="2543910" y="513370"/>
                  <a:pt x="2547181" y="485844"/>
                  <a:pt x="2552131" y="458618"/>
                </a:cubicBezTo>
                <a:cubicBezTo>
                  <a:pt x="2560792" y="410983"/>
                  <a:pt x="2580116" y="320072"/>
                  <a:pt x="2593074" y="281197"/>
                </a:cubicBezTo>
                <a:cubicBezTo>
                  <a:pt x="2600409" y="259190"/>
                  <a:pt x="2587571" y="327716"/>
                  <a:pt x="2579426" y="349436"/>
                </a:cubicBezTo>
                <a:cubicBezTo>
                  <a:pt x="2573667" y="364794"/>
                  <a:pt x="2558793" y="375390"/>
                  <a:pt x="2552131" y="390379"/>
                </a:cubicBezTo>
                <a:cubicBezTo>
                  <a:pt x="2540446" y="416671"/>
                  <a:pt x="2533934" y="444970"/>
                  <a:pt x="2524835" y="472266"/>
                </a:cubicBezTo>
                <a:lnTo>
                  <a:pt x="2497540" y="554153"/>
                </a:lnTo>
                <a:cubicBezTo>
                  <a:pt x="2492991" y="504111"/>
                  <a:pt x="2490533" y="453835"/>
                  <a:pt x="2483892" y="404027"/>
                </a:cubicBezTo>
                <a:cubicBezTo>
                  <a:pt x="2481413" y="385434"/>
                  <a:pt x="2474313" y="367746"/>
                  <a:pt x="2470244" y="349436"/>
                </a:cubicBezTo>
                <a:cubicBezTo>
                  <a:pt x="2465212" y="326792"/>
                  <a:pt x="2461146" y="303943"/>
                  <a:pt x="2456597" y="281197"/>
                </a:cubicBezTo>
                <a:cubicBezTo>
                  <a:pt x="2429301" y="299394"/>
                  <a:pt x="2393778" y="309093"/>
                  <a:pt x="2374710" y="335788"/>
                </a:cubicBezTo>
                <a:cubicBezTo>
                  <a:pt x="2346231" y="375659"/>
                  <a:pt x="2320119" y="472266"/>
                  <a:pt x="2320119" y="472266"/>
                </a:cubicBezTo>
                <a:cubicBezTo>
                  <a:pt x="2287252" y="373668"/>
                  <a:pt x="2319400" y="480528"/>
                  <a:pt x="2292823" y="281197"/>
                </a:cubicBezTo>
                <a:cubicBezTo>
                  <a:pt x="2290344" y="262605"/>
                  <a:pt x="2291528" y="240722"/>
                  <a:pt x="2279176" y="226606"/>
                </a:cubicBezTo>
                <a:cubicBezTo>
                  <a:pt x="2257574" y="201918"/>
                  <a:pt x="2197289" y="172015"/>
                  <a:pt x="2197289" y="172015"/>
                </a:cubicBezTo>
                <a:cubicBezTo>
                  <a:pt x="2188191" y="149269"/>
                  <a:pt x="2187317" y="121099"/>
                  <a:pt x="2169994" y="103776"/>
                </a:cubicBezTo>
                <a:cubicBezTo>
                  <a:pt x="2152671" y="86453"/>
                  <a:pt x="2126064" y="73442"/>
                  <a:pt x="2101755" y="76481"/>
                </a:cubicBezTo>
                <a:cubicBezTo>
                  <a:pt x="2086024" y="78447"/>
                  <a:pt x="2023724" y="166874"/>
                  <a:pt x="2019868" y="172015"/>
                </a:cubicBezTo>
                <a:cubicBezTo>
                  <a:pt x="2015319" y="185663"/>
                  <a:pt x="2009341" y="198915"/>
                  <a:pt x="2006220" y="212959"/>
                </a:cubicBezTo>
                <a:cubicBezTo>
                  <a:pt x="1987005" y="299427"/>
                  <a:pt x="2002989" y="326092"/>
                  <a:pt x="1978925" y="253902"/>
                </a:cubicBezTo>
                <a:cubicBezTo>
                  <a:pt x="1992573" y="240254"/>
                  <a:pt x="2005041" y="225315"/>
                  <a:pt x="2019868" y="212959"/>
                </a:cubicBezTo>
                <a:cubicBezTo>
                  <a:pt x="2053036" y="185319"/>
                  <a:pt x="2107849" y="162145"/>
                  <a:pt x="2142698" y="144720"/>
                </a:cubicBezTo>
                <a:cubicBezTo>
                  <a:pt x="2160895" y="121974"/>
                  <a:pt x="2176691" y="97079"/>
                  <a:pt x="2197289" y="76481"/>
                </a:cubicBezTo>
                <a:cubicBezTo>
                  <a:pt x="2208887" y="64883"/>
                  <a:pt x="2222319" y="45207"/>
                  <a:pt x="2238232" y="49185"/>
                </a:cubicBezTo>
                <a:cubicBezTo>
                  <a:pt x="2252189" y="52674"/>
                  <a:pt x="2247331" y="76481"/>
                  <a:pt x="2251880" y="90129"/>
                </a:cubicBezTo>
                <a:cubicBezTo>
                  <a:pt x="2247331" y="103777"/>
                  <a:pt x="2244666" y="118205"/>
                  <a:pt x="2238232" y="131072"/>
                </a:cubicBezTo>
                <a:cubicBezTo>
                  <a:pt x="2230897" y="145743"/>
                  <a:pt x="2208240" y="155836"/>
                  <a:pt x="2210937" y="172015"/>
                </a:cubicBezTo>
                <a:cubicBezTo>
                  <a:pt x="2214110" y="191053"/>
                  <a:pt x="2238232" y="199311"/>
                  <a:pt x="2251880" y="212959"/>
                </a:cubicBezTo>
                <a:cubicBezTo>
                  <a:pt x="2256429" y="226607"/>
                  <a:pt x="2258542" y="241326"/>
                  <a:pt x="2265528" y="253902"/>
                </a:cubicBezTo>
                <a:cubicBezTo>
                  <a:pt x="2281460" y="282579"/>
                  <a:pt x="2320119" y="335788"/>
                  <a:pt x="2320119" y="335788"/>
                </a:cubicBezTo>
                <a:cubicBezTo>
                  <a:pt x="2329217" y="363084"/>
                  <a:pt x="2330151" y="394657"/>
                  <a:pt x="2347414" y="417675"/>
                </a:cubicBezTo>
                <a:cubicBezTo>
                  <a:pt x="2356690" y="430043"/>
                  <a:pt x="2405673" y="493249"/>
                  <a:pt x="2415653" y="513209"/>
                </a:cubicBezTo>
                <a:cubicBezTo>
                  <a:pt x="2424772" y="531447"/>
                  <a:pt x="2439451" y="593002"/>
                  <a:pt x="2442949" y="608744"/>
                </a:cubicBezTo>
                <a:cubicBezTo>
                  <a:pt x="2447981" y="631388"/>
                  <a:pt x="2449262" y="654976"/>
                  <a:pt x="2456597" y="676982"/>
                </a:cubicBezTo>
                <a:cubicBezTo>
                  <a:pt x="2463031" y="696283"/>
                  <a:pt x="2474794" y="713376"/>
                  <a:pt x="2483892" y="731573"/>
                </a:cubicBezTo>
                <a:cubicBezTo>
                  <a:pt x="2477193" y="631087"/>
                  <a:pt x="2477930" y="540971"/>
                  <a:pt x="2456597" y="444970"/>
                </a:cubicBezTo>
                <a:cubicBezTo>
                  <a:pt x="2453476" y="430927"/>
                  <a:pt x="2449383" y="416894"/>
                  <a:pt x="2442949" y="404027"/>
                </a:cubicBezTo>
                <a:cubicBezTo>
                  <a:pt x="2435613" y="389356"/>
                  <a:pt x="2424752" y="376732"/>
                  <a:pt x="2415653" y="363084"/>
                </a:cubicBezTo>
                <a:cubicBezTo>
                  <a:pt x="2411104" y="322141"/>
                  <a:pt x="2407832" y="281035"/>
                  <a:pt x="2402006" y="240254"/>
                </a:cubicBezTo>
                <a:cubicBezTo>
                  <a:pt x="2398726" y="217290"/>
                  <a:pt x="2392172" y="194896"/>
                  <a:pt x="2388358" y="172015"/>
                </a:cubicBezTo>
                <a:cubicBezTo>
                  <a:pt x="2383070" y="140285"/>
                  <a:pt x="2379259" y="108326"/>
                  <a:pt x="2374710" y="76481"/>
                </a:cubicBezTo>
                <a:cubicBezTo>
                  <a:pt x="2371316" y="77160"/>
                  <a:pt x="2279515" y="92587"/>
                  <a:pt x="2265528" y="103776"/>
                </a:cubicBezTo>
                <a:cubicBezTo>
                  <a:pt x="2252720" y="114023"/>
                  <a:pt x="2247331" y="131072"/>
                  <a:pt x="2238232" y="144720"/>
                </a:cubicBezTo>
                <a:cubicBezTo>
                  <a:pt x="2242781" y="162917"/>
                  <a:pt x="2240848" y="184141"/>
                  <a:pt x="2251880" y="199311"/>
                </a:cubicBezTo>
                <a:cubicBezTo>
                  <a:pt x="2351088" y="335722"/>
                  <a:pt x="2312829" y="259200"/>
                  <a:pt x="2388358" y="322141"/>
                </a:cubicBezTo>
                <a:cubicBezTo>
                  <a:pt x="2471351" y="391302"/>
                  <a:pt x="2382877" y="339872"/>
                  <a:pt x="2483892" y="390379"/>
                </a:cubicBezTo>
                <a:cubicBezTo>
                  <a:pt x="2525859" y="474312"/>
                  <a:pt x="2499902" y="428041"/>
                  <a:pt x="2565779" y="526857"/>
                </a:cubicBezTo>
                <a:cubicBezTo>
                  <a:pt x="2574877" y="540505"/>
                  <a:pt x="2587887" y="552239"/>
                  <a:pt x="2593074" y="567800"/>
                </a:cubicBezTo>
                <a:lnTo>
                  <a:pt x="2620370" y="649687"/>
                </a:lnTo>
                <a:cubicBezTo>
                  <a:pt x="2615821" y="604194"/>
                  <a:pt x="2613674" y="558397"/>
                  <a:pt x="2606722" y="513209"/>
                </a:cubicBezTo>
                <a:cubicBezTo>
                  <a:pt x="2604534" y="498990"/>
                  <a:pt x="2596563" y="486222"/>
                  <a:pt x="2593074" y="472266"/>
                </a:cubicBezTo>
                <a:cubicBezTo>
                  <a:pt x="2587448" y="449762"/>
                  <a:pt x="2584458" y="426671"/>
                  <a:pt x="2579426" y="404027"/>
                </a:cubicBezTo>
                <a:cubicBezTo>
                  <a:pt x="2575357" y="385717"/>
                  <a:pt x="2575085" y="365722"/>
                  <a:pt x="2565779" y="349436"/>
                </a:cubicBezTo>
                <a:cubicBezTo>
                  <a:pt x="2556203" y="332678"/>
                  <a:pt x="2538483" y="322141"/>
                  <a:pt x="2524835" y="308493"/>
                </a:cubicBezTo>
                <a:cubicBezTo>
                  <a:pt x="2515737" y="281197"/>
                  <a:pt x="2513500" y="250546"/>
                  <a:pt x="2497540" y="226606"/>
                </a:cubicBezTo>
                <a:cubicBezTo>
                  <a:pt x="2488441" y="212958"/>
                  <a:pt x="2477579" y="200334"/>
                  <a:pt x="2470244" y="185663"/>
                </a:cubicBezTo>
                <a:cubicBezTo>
                  <a:pt x="2450693" y="146561"/>
                  <a:pt x="2447275" y="108103"/>
                  <a:pt x="2415653" y="76481"/>
                </a:cubicBezTo>
                <a:cubicBezTo>
                  <a:pt x="2404055" y="64883"/>
                  <a:pt x="2389381" y="56520"/>
                  <a:pt x="2374710" y="49185"/>
                </a:cubicBezTo>
                <a:cubicBezTo>
                  <a:pt x="2361843" y="42751"/>
                  <a:pt x="2347415" y="40087"/>
                  <a:pt x="2333767" y="35538"/>
                </a:cubicBezTo>
                <a:cubicBezTo>
                  <a:pt x="2251880" y="40087"/>
                  <a:pt x="2169368" y="38104"/>
                  <a:pt x="2088107" y="49185"/>
                </a:cubicBezTo>
                <a:cubicBezTo>
                  <a:pt x="2067949" y="51934"/>
                  <a:pt x="2052566" y="69337"/>
                  <a:pt x="2033516" y="76481"/>
                </a:cubicBezTo>
                <a:cubicBezTo>
                  <a:pt x="2015953" y="83067"/>
                  <a:pt x="1997122" y="85580"/>
                  <a:pt x="1978925" y="90129"/>
                </a:cubicBezTo>
                <a:cubicBezTo>
                  <a:pt x="1930880" y="126162"/>
                  <a:pt x="1869421" y="164214"/>
                  <a:pt x="1828800" y="212959"/>
                </a:cubicBezTo>
                <a:cubicBezTo>
                  <a:pt x="1798567" y="249238"/>
                  <a:pt x="1798484" y="266012"/>
                  <a:pt x="1774209" y="308493"/>
                </a:cubicBezTo>
                <a:cubicBezTo>
                  <a:pt x="1766071" y="322734"/>
                  <a:pt x="1756012" y="335788"/>
                  <a:pt x="1746913" y="349436"/>
                </a:cubicBezTo>
                <a:cubicBezTo>
                  <a:pt x="1742364" y="390379"/>
                  <a:pt x="1743256" y="432301"/>
                  <a:pt x="1733265" y="472266"/>
                </a:cubicBezTo>
                <a:cubicBezTo>
                  <a:pt x="1729287" y="488179"/>
                  <a:pt x="1709948" y="497296"/>
                  <a:pt x="1705970" y="513209"/>
                </a:cubicBezTo>
                <a:cubicBezTo>
                  <a:pt x="1695010" y="557050"/>
                  <a:pt x="1700147" y="640527"/>
                  <a:pt x="1678674" y="690630"/>
                </a:cubicBezTo>
                <a:cubicBezTo>
                  <a:pt x="1672213" y="705706"/>
                  <a:pt x="1660913" y="718226"/>
                  <a:pt x="1651379" y="731573"/>
                </a:cubicBezTo>
                <a:cubicBezTo>
                  <a:pt x="1566738" y="850071"/>
                  <a:pt x="1647465" y="730619"/>
                  <a:pt x="1583140" y="827108"/>
                </a:cubicBezTo>
                <a:cubicBezTo>
                  <a:pt x="1574041" y="936290"/>
                  <a:pt x="1593720" y="1051849"/>
                  <a:pt x="1555844" y="1154654"/>
                </a:cubicBezTo>
                <a:cubicBezTo>
                  <a:pt x="1544723" y="1184839"/>
                  <a:pt x="1507355" y="1111807"/>
                  <a:pt x="1487606" y="1086415"/>
                </a:cubicBezTo>
                <a:cubicBezTo>
                  <a:pt x="1361866" y="924749"/>
                  <a:pt x="1559898" y="1131412"/>
                  <a:pt x="1419367" y="990881"/>
                </a:cubicBezTo>
                <a:cubicBezTo>
                  <a:pt x="1414818" y="977233"/>
                  <a:pt x="1412153" y="962805"/>
                  <a:pt x="1405719" y="949938"/>
                </a:cubicBezTo>
                <a:cubicBezTo>
                  <a:pt x="1398383" y="935267"/>
                  <a:pt x="1383136" y="924705"/>
                  <a:pt x="1378423" y="908994"/>
                </a:cubicBezTo>
                <a:cubicBezTo>
                  <a:pt x="1369180" y="878183"/>
                  <a:pt x="1370530" y="845109"/>
                  <a:pt x="1364776" y="813460"/>
                </a:cubicBezTo>
                <a:cubicBezTo>
                  <a:pt x="1353150" y="749514"/>
                  <a:pt x="1343254" y="748196"/>
                  <a:pt x="1323832" y="676982"/>
                </a:cubicBezTo>
                <a:cubicBezTo>
                  <a:pt x="1317729" y="654603"/>
                  <a:pt x="1315811" y="631248"/>
                  <a:pt x="1310185" y="608744"/>
                </a:cubicBezTo>
                <a:cubicBezTo>
                  <a:pt x="1302072" y="576291"/>
                  <a:pt x="1279262" y="527120"/>
                  <a:pt x="1269241" y="499562"/>
                </a:cubicBezTo>
                <a:cubicBezTo>
                  <a:pt x="1230261" y="392367"/>
                  <a:pt x="1261611" y="447171"/>
                  <a:pt x="1214650" y="376732"/>
                </a:cubicBezTo>
                <a:cubicBezTo>
                  <a:pt x="1182168" y="279284"/>
                  <a:pt x="1203315" y="318785"/>
                  <a:pt x="1160059" y="253902"/>
                </a:cubicBezTo>
                <a:cubicBezTo>
                  <a:pt x="1122759" y="141995"/>
                  <a:pt x="1170488" y="291626"/>
                  <a:pt x="1201003" y="322141"/>
                </a:cubicBezTo>
                <a:lnTo>
                  <a:pt x="1241946" y="363084"/>
                </a:lnTo>
                <a:cubicBezTo>
                  <a:pt x="1246495" y="376732"/>
                  <a:pt x="1247614" y="392057"/>
                  <a:pt x="1255594" y="404027"/>
                </a:cubicBezTo>
                <a:cubicBezTo>
                  <a:pt x="1284366" y="447185"/>
                  <a:pt x="1351128" y="526857"/>
                  <a:pt x="1351128" y="526857"/>
                </a:cubicBezTo>
                <a:cubicBezTo>
                  <a:pt x="1384526" y="627055"/>
                  <a:pt x="1358078" y="588399"/>
                  <a:pt x="1419367" y="649687"/>
                </a:cubicBezTo>
                <a:cubicBezTo>
                  <a:pt x="1423916" y="667884"/>
                  <a:pt x="1425396" y="687138"/>
                  <a:pt x="1433014" y="704278"/>
                </a:cubicBezTo>
                <a:cubicBezTo>
                  <a:pt x="1443787" y="728518"/>
                  <a:pt x="1465569" y="747352"/>
                  <a:pt x="1473958" y="772517"/>
                </a:cubicBezTo>
                <a:cubicBezTo>
                  <a:pt x="1531299" y="944537"/>
                  <a:pt x="1439684" y="804155"/>
                  <a:pt x="1528549" y="922642"/>
                </a:cubicBezTo>
                <a:cubicBezTo>
                  <a:pt x="1519450" y="863502"/>
                  <a:pt x="1511652" y="804147"/>
                  <a:pt x="1501253" y="745221"/>
                </a:cubicBezTo>
                <a:cubicBezTo>
                  <a:pt x="1497993" y="726749"/>
                  <a:pt x="1495994" y="707407"/>
                  <a:pt x="1487606" y="690630"/>
                </a:cubicBezTo>
                <a:cubicBezTo>
                  <a:pt x="1477434" y="670285"/>
                  <a:pt x="1458718" y="655328"/>
                  <a:pt x="1446662" y="636039"/>
                </a:cubicBezTo>
                <a:cubicBezTo>
                  <a:pt x="1386783" y="540232"/>
                  <a:pt x="1456477" y="618557"/>
                  <a:pt x="1378423" y="540505"/>
                </a:cubicBezTo>
                <a:cubicBezTo>
                  <a:pt x="1369325" y="522308"/>
                  <a:pt x="1361222" y="503578"/>
                  <a:pt x="1351128" y="485914"/>
                </a:cubicBezTo>
                <a:cubicBezTo>
                  <a:pt x="1342990" y="471672"/>
                  <a:pt x="1331168" y="459641"/>
                  <a:pt x="1323832" y="444970"/>
                </a:cubicBezTo>
                <a:cubicBezTo>
                  <a:pt x="1312876" y="423058"/>
                  <a:pt x="1304909" y="399755"/>
                  <a:pt x="1296537" y="376732"/>
                </a:cubicBezTo>
                <a:cubicBezTo>
                  <a:pt x="1286704" y="349692"/>
                  <a:pt x="1269241" y="294845"/>
                  <a:pt x="1269241" y="294845"/>
                </a:cubicBezTo>
                <a:cubicBezTo>
                  <a:pt x="1232276" y="405745"/>
                  <a:pt x="1239884" y="366162"/>
                  <a:pt x="1269241" y="581448"/>
                </a:cubicBezTo>
                <a:cubicBezTo>
                  <a:pt x="1271990" y="601606"/>
                  <a:pt x="1289393" y="616989"/>
                  <a:pt x="1296537" y="636039"/>
                </a:cubicBezTo>
                <a:cubicBezTo>
                  <a:pt x="1331163" y="728372"/>
                  <a:pt x="1290841" y="654593"/>
                  <a:pt x="1323832" y="731573"/>
                </a:cubicBezTo>
                <a:cubicBezTo>
                  <a:pt x="1331846" y="750273"/>
                  <a:pt x="1343572" y="767275"/>
                  <a:pt x="1351128" y="786165"/>
                </a:cubicBezTo>
                <a:cubicBezTo>
                  <a:pt x="1361814" y="812879"/>
                  <a:pt x="1365556" y="842317"/>
                  <a:pt x="1378423" y="868051"/>
                </a:cubicBezTo>
                <a:cubicBezTo>
                  <a:pt x="1387522" y="886248"/>
                  <a:pt x="1397705" y="903942"/>
                  <a:pt x="1405719" y="922642"/>
                </a:cubicBezTo>
                <a:cubicBezTo>
                  <a:pt x="1411386" y="935865"/>
                  <a:pt x="1412933" y="950718"/>
                  <a:pt x="1419367" y="963585"/>
                </a:cubicBezTo>
                <a:cubicBezTo>
                  <a:pt x="1426702" y="978256"/>
                  <a:pt x="1439327" y="989858"/>
                  <a:pt x="1446662" y="1004529"/>
                </a:cubicBezTo>
                <a:cubicBezTo>
                  <a:pt x="1453096" y="1017396"/>
                  <a:pt x="1460310" y="1059858"/>
                  <a:pt x="1460310" y="1045472"/>
                </a:cubicBezTo>
                <a:cubicBezTo>
                  <a:pt x="1460310" y="982294"/>
                  <a:pt x="1441653" y="1000081"/>
                  <a:pt x="1419367" y="949938"/>
                </a:cubicBezTo>
                <a:cubicBezTo>
                  <a:pt x="1407682" y="923646"/>
                  <a:pt x="1401170" y="895347"/>
                  <a:pt x="1392071" y="868051"/>
                </a:cubicBezTo>
                <a:cubicBezTo>
                  <a:pt x="1387522" y="854403"/>
                  <a:pt x="1384856" y="839975"/>
                  <a:pt x="1378423" y="827108"/>
                </a:cubicBezTo>
                <a:cubicBezTo>
                  <a:pt x="1369325" y="808911"/>
                  <a:pt x="1362953" y="789072"/>
                  <a:pt x="1351128" y="772517"/>
                </a:cubicBezTo>
                <a:cubicBezTo>
                  <a:pt x="1339910" y="756811"/>
                  <a:pt x="1323833" y="745221"/>
                  <a:pt x="1310185" y="731573"/>
                </a:cubicBezTo>
                <a:cubicBezTo>
                  <a:pt x="1305636" y="708827"/>
                  <a:pt x="1304682" y="685054"/>
                  <a:pt x="1296537" y="663335"/>
                </a:cubicBezTo>
                <a:cubicBezTo>
                  <a:pt x="1290777" y="647977"/>
                  <a:pt x="1277096" y="636791"/>
                  <a:pt x="1269241" y="622391"/>
                </a:cubicBezTo>
                <a:cubicBezTo>
                  <a:pt x="1249757" y="586670"/>
                  <a:pt x="1232847" y="549603"/>
                  <a:pt x="1214650" y="513209"/>
                </a:cubicBezTo>
                <a:cubicBezTo>
                  <a:pt x="1205552" y="495012"/>
                  <a:pt x="1193789" y="477919"/>
                  <a:pt x="1187355" y="458618"/>
                </a:cubicBezTo>
                <a:cubicBezTo>
                  <a:pt x="1182806" y="444970"/>
                  <a:pt x="1180141" y="430542"/>
                  <a:pt x="1173707" y="417675"/>
                </a:cubicBezTo>
                <a:cubicBezTo>
                  <a:pt x="1166372" y="403004"/>
                  <a:pt x="1155510" y="390380"/>
                  <a:pt x="1146412" y="376732"/>
                </a:cubicBezTo>
                <a:cubicBezTo>
                  <a:pt x="1179224" y="507981"/>
                  <a:pt x="1151199" y="455903"/>
                  <a:pt x="1214650" y="540505"/>
                </a:cubicBezTo>
                <a:cubicBezTo>
                  <a:pt x="1242684" y="624605"/>
                  <a:pt x="1210618" y="534843"/>
                  <a:pt x="1255594" y="636039"/>
                </a:cubicBezTo>
                <a:cubicBezTo>
                  <a:pt x="1265544" y="658426"/>
                  <a:pt x="1272939" y="681891"/>
                  <a:pt x="1282889" y="704278"/>
                </a:cubicBezTo>
                <a:cubicBezTo>
                  <a:pt x="1291152" y="722869"/>
                  <a:pt x="1302629" y="739979"/>
                  <a:pt x="1310185" y="758869"/>
                </a:cubicBezTo>
                <a:cubicBezTo>
                  <a:pt x="1320871" y="785583"/>
                  <a:pt x="1321520" y="816816"/>
                  <a:pt x="1337480" y="840756"/>
                </a:cubicBezTo>
                <a:lnTo>
                  <a:pt x="1392071" y="922642"/>
                </a:lnTo>
                <a:cubicBezTo>
                  <a:pt x="1401170" y="936290"/>
                  <a:pt x="1410928" y="949520"/>
                  <a:pt x="1419367" y="963585"/>
                </a:cubicBezTo>
                <a:lnTo>
                  <a:pt x="1460310" y="1031824"/>
                </a:lnTo>
                <a:cubicBezTo>
                  <a:pt x="1464859" y="1009078"/>
                  <a:pt x="1473958" y="986782"/>
                  <a:pt x="1473958" y="963585"/>
                </a:cubicBezTo>
                <a:cubicBezTo>
                  <a:pt x="1473958" y="719360"/>
                  <a:pt x="1486850" y="770248"/>
                  <a:pt x="1446662" y="649687"/>
                </a:cubicBezTo>
                <a:cubicBezTo>
                  <a:pt x="1433014" y="667884"/>
                  <a:pt x="1415131" y="683571"/>
                  <a:pt x="1405719" y="704278"/>
                </a:cubicBezTo>
                <a:cubicBezTo>
                  <a:pt x="1392014" y="734428"/>
                  <a:pt x="1409842" y="789339"/>
                  <a:pt x="1378423" y="799812"/>
                </a:cubicBezTo>
                <a:cubicBezTo>
                  <a:pt x="1352171" y="808563"/>
                  <a:pt x="1369726" y="745151"/>
                  <a:pt x="1364776" y="717926"/>
                </a:cubicBezTo>
                <a:cubicBezTo>
                  <a:pt x="1353817" y="657652"/>
                  <a:pt x="1351829" y="637441"/>
                  <a:pt x="1323832" y="581448"/>
                </a:cubicBezTo>
                <a:cubicBezTo>
                  <a:pt x="1316497" y="566777"/>
                  <a:pt x="1303872" y="555176"/>
                  <a:pt x="1296537" y="540505"/>
                </a:cubicBezTo>
                <a:cubicBezTo>
                  <a:pt x="1290103" y="527638"/>
                  <a:pt x="1289323" y="512429"/>
                  <a:pt x="1282889" y="499562"/>
                </a:cubicBezTo>
                <a:cubicBezTo>
                  <a:pt x="1275554" y="484891"/>
                  <a:pt x="1262256" y="473607"/>
                  <a:pt x="1255594" y="458618"/>
                </a:cubicBezTo>
                <a:cubicBezTo>
                  <a:pt x="1243909" y="432326"/>
                  <a:pt x="1244257" y="400672"/>
                  <a:pt x="1228298" y="376732"/>
                </a:cubicBezTo>
                <a:cubicBezTo>
                  <a:pt x="1219200" y="363084"/>
                  <a:pt x="1207312" y="350929"/>
                  <a:pt x="1201003" y="335788"/>
                </a:cubicBezTo>
                <a:cubicBezTo>
                  <a:pt x="1138905" y="186753"/>
                  <a:pt x="1202037" y="240945"/>
                  <a:pt x="1119116" y="185663"/>
                </a:cubicBezTo>
                <a:cubicBezTo>
                  <a:pt x="1055426" y="190212"/>
                  <a:pt x="991462" y="191850"/>
                  <a:pt x="928047" y="199311"/>
                </a:cubicBezTo>
                <a:cubicBezTo>
                  <a:pt x="913760" y="200992"/>
                  <a:pt x="898337" y="203972"/>
                  <a:pt x="887104" y="212959"/>
                </a:cubicBezTo>
                <a:cubicBezTo>
                  <a:pt x="874296" y="223206"/>
                  <a:pt x="868907" y="240254"/>
                  <a:pt x="859809" y="253902"/>
                </a:cubicBezTo>
                <a:cubicBezTo>
                  <a:pt x="852375" y="291071"/>
                  <a:pt x="829839" y="409374"/>
                  <a:pt x="818865" y="431323"/>
                </a:cubicBezTo>
                <a:cubicBezTo>
                  <a:pt x="809767" y="449520"/>
                  <a:pt x="799126" y="467024"/>
                  <a:pt x="791570" y="485914"/>
                </a:cubicBezTo>
                <a:cubicBezTo>
                  <a:pt x="780884" y="512628"/>
                  <a:pt x="780233" y="543860"/>
                  <a:pt x="764274" y="567800"/>
                </a:cubicBezTo>
                <a:cubicBezTo>
                  <a:pt x="669832" y="709469"/>
                  <a:pt x="813603" y="490136"/>
                  <a:pt x="709683" y="663335"/>
                </a:cubicBezTo>
                <a:cubicBezTo>
                  <a:pt x="692805" y="691465"/>
                  <a:pt x="655092" y="745221"/>
                  <a:pt x="655092" y="745221"/>
                </a:cubicBezTo>
                <a:cubicBezTo>
                  <a:pt x="631070" y="817287"/>
                  <a:pt x="649424" y="774194"/>
                  <a:pt x="586853" y="868051"/>
                </a:cubicBezTo>
                <a:cubicBezTo>
                  <a:pt x="577755" y="881699"/>
                  <a:pt x="564745" y="893433"/>
                  <a:pt x="559558" y="908994"/>
                </a:cubicBezTo>
                <a:cubicBezTo>
                  <a:pt x="555009" y="922642"/>
                  <a:pt x="552897" y="937362"/>
                  <a:pt x="545910" y="949938"/>
                </a:cubicBezTo>
                <a:cubicBezTo>
                  <a:pt x="529978" y="978615"/>
                  <a:pt x="501693" y="1000703"/>
                  <a:pt x="491319" y="1031824"/>
                </a:cubicBezTo>
                <a:cubicBezTo>
                  <a:pt x="486770" y="1045472"/>
                  <a:pt x="484808" y="1060276"/>
                  <a:pt x="477671" y="1072767"/>
                </a:cubicBezTo>
                <a:cubicBezTo>
                  <a:pt x="466386" y="1092517"/>
                  <a:pt x="449949" y="1108849"/>
                  <a:pt x="436728" y="1127359"/>
                </a:cubicBezTo>
                <a:cubicBezTo>
                  <a:pt x="427194" y="1140706"/>
                  <a:pt x="418531" y="1154654"/>
                  <a:pt x="409432" y="1168302"/>
                </a:cubicBezTo>
                <a:cubicBezTo>
                  <a:pt x="404101" y="1184294"/>
                  <a:pt x="374924" y="1284696"/>
                  <a:pt x="354841" y="1304779"/>
                </a:cubicBezTo>
                <a:cubicBezTo>
                  <a:pt x="344669" y="1314951"/>
                  <a:pt x="327546" y="1313878"/>
                  <a:pt x="313898" y="1318427"/>
                </a:cubicBezTo>
                <a:cubicBezTo>
                  <a:pt x="259307" y="1313878"/>
                  <a:pt x="204425" y="1312019"/>
                  <a:pt x="150125" y="1304779"/>
                </a:cubicBezTo>
                <a:cubicBezTo>
                  <a:pt x="135865" y="1302878"/>
                  <a:pt x="120415" y="1300119"/>
                  <a:pt x="109182" y="1291132"/>
                </a:cubicBezTo>
                <a:cubicBezTo>
                  <a:pt x="96374" y="1280885"/>
                  <a:pt x="90985" y="1263836"/>
                  <a:pt x="81886" y="1250188"/>
                </a:cubicBezTo>
                <a:cubicBezTo>
                  <a:pt x="86435" y="1227442"/>
                  <a:pt x="87389" y="1203670"/>
                  <a:pt x="95534" y="1181950"/>
                </a:cubicBezTo>
                <a:cubicBezTo>
                  <a:pt x="101293" y="1166592"/>
                  <a:pt x="112328" y="1153607"/>
                  <a:pt x="122829" y="1141006"/>
                </a:cubicBezTo>
                <a:cubicBezTo>
                  <a:pt x="135185" y="1126179"/>
                  <a:pt x="148946" y="1112419"/>
                  <a:pt x="163773" y="1100063"/>
                </a:cubicBezTo>
                <a:cubicBezTo>
                  <a:pt x="187964" y="1079904"/>
                  <a:pt x="231819" y="1057252"/>
                  <a:pt x="259307" y="1045472"/>
                </a:cubicBezTo>
                <a:cubicBezTo>
                  <a:pt x="272530" y="1039805"/>
                  <a:pt x="286602" y="1036373"/>
                  <a:pt x="300250" y="1031824"/>
                </a:cubicBezTo>
                <a:cubicBezTo>
                  <a:pt x="313898" y="1018176"/>
                  <a:pt x="326367" y="1003237"/>
                  <a:pt x="341194" y="990881"/>
                </a:cubicBezTo>
                <a:cubicBezTo>
                  <a:pt x="370133" y="966765"/>
                  <a:pt x="403351" y="952978"/>
                  <a:pt x="436728" y="936290"/>
                </a:cubicBezTo>
                <a:cubicBezTo>
                  <a:pt x="372587" y="1000431"/>
                  <a:pt x="411846" y="966525"/>
                  <a:pt x="313898" y="1031824"/>
                </a:cubicBezTo>
                <a:lnTo>
                  <a:pt x="272955" y="1059120"/>
                </a:lnTo>
                <a:cubicBezTo>
                  <a:pt x="240239" y="1157267"/>
                  <a:pt x="279925" y="1034723"/>
                  <a:pt x="245659" y="1154654"/>
                </a:cubicBezTo>
                <a:cubicBezTo>
                  <a:pt x="241707" y="1168486"/>
                  <a:pt x="245762" y="1191366"/>
                  <a:pt x="232012" y="1195597"/>
                </a:cubicBezTo>
                <a:cubicBezTo>
                  <a:pt x="179654" y="1211707"/>
                  <a:pt x="122829" y="1204696"/>
                  <a:pt x="68238" y="1209245"/>
                </a:cubicBezTo>
                <a:cubicBezTo>
                  <a:pt x="46992" y="1230491"/>
                  <a:pt x="0" y="1268851"/>
                  <a:pt x="0" y="1304779"/>
                </a:cubicBezTo>
                <a:cubicBezTo>
                  <a:pt x="0" y="1321182"/>
                  <a:pt x="18197" y="1332075"/>
                  <a:pt x="27295" y="1345723"/>
                </a:cubicBezTo>
                <a:cubicBezTo>
                  <a:pt x="63689" y="1341174"/>
                  <a:pt x="102008" y="1344609"/>
                  <a:pt x="136477" y="1332075"/>
                </a:cubicBezTo>
                <a:cubicBezTo>
                  <a:pt x="154923" y="1325367"/>
                  <a:pt x="195690" y="1268239"/>
                  <a:pt x="204716" y="1250188"/>
                </a:cubicBezTo>
                <a:cubicBezTo>
                  <a:pt x="211150" y="1237321"/>
                  <a:pt x="209377" y="1220478"/>
                  <a:pt x="218364" y="1209245"/>
                </a:cubicBezTo>
                <a:cubicBezTo>
                  <a:pt x="228611" y="1196437"/>
                  <a:pt x="245659" y="1191048"/>
                  <a:pt x="259307" y="1181950"/>
                </a:cubicBezTo>
                <a:cubicBezTo>
                  <a:pt x="250209" y="1195598"/>
                  <a:pt x="243610" y="1211295"/>
                  <a:pt x="232012" y="1222893"/>
                </a:cubicBezTo>
                <a:cubicBezTo>
                  <a:pt x="220413" y="1234491"/>
                  <a:pt x="176397" y="1257524"/>
                  <a:pt x="191068" y="1250188"/>
                </a:cubicBezTo>
                <a:cubicBezTo>
                  <a:pt x="233585" y="1228929"/>
                  <a:pt x="302169" y="1178836"/>
                  <a:pt x="354841" y="1168302"/>
                </a:cubicBezTo>
                <a:cubicBezTo>
                  <a:pt x="399673" y="1159336"/>
                  <a:pt x="445826" y="1159203"/>
                  <a:pt x="491319" y="1154654"/>
                </a:cubicBezTo>
                <a:cubicBezTo>
                  <a:pt x="527713" y="1145556"/>
                  <a:pt x="563216" y="1123216"/>
                  <a:pt x="600501" y="1127359"/>
                </a:cubicBezTo>
                <a:cubicBezTo>
                  <a:pt x="614799" y="1128948"/>
                  <a:pt x="614149" y="1153916"/>
                  <a:pt x="614149" y="1168302"/>
                </a:cubicBezTo>
                <a:cubicBezTo>
                  <a:pt x="614149" y="1187059"/>
                  <a:pt x="605050" y="1204696"/>
                  <a:pt x="600501" y="1222893"/>
                </a:cubicBezTo>
                <a:cubicBezTo>
                  <a:pt x="595869" y="1222314"/>
                  <a:pt x="479507" y="1215018"/>
                  <a:pt x="450376" y="1195597"/>
                </a:cubicBezTo>
                <a:cubicBezTo>
                  <a:pt x="434317" y="1184891"/>
                  <a:pt x="424086" y="1167215"/>
                  <a:pt x="409432" y="1154654"/>
                </a:cubicBezTo>
                <a:cubicBezTo>
                  <a:pt x="356852" y="1109586"/>
                  <a:pt x="367869" y="1118054"/>
                  <a:pt x="313898" y="1100063"/>
                </a:cubicBezTo>
                <a:cubicBezTo>
                  <a:pt x="305065" y="1103007"/>
                  <a:pt x="191068" y="1127445"/>
                  <a:pt x="191068" y="1168302"/>
                </a:cubicBezTo>
                <a:cubicBezTo>
                  <a:pt x="191068" y="1182688"/>
                  <a:pt x="218364" y="1177401"/>
                  <a:pt x="232012" y="1181950"/>
                </a:cubicBezTo>
                <a:cubicBezTo>
                  <a:pt x="236196" y="1179858"/>
                  <a:pt x="328806" y="1128618"/>
                  <a:pt x="341194" y="1141006"/>
                </a:cubicBezTo>
                <a:cubicBezTo>
                  <a:pt x="373369" y="1173181"/>
                  <a:pt x="222318" y="1300824"/>
                  <a:pt x="395785" y="1127359"/>
                </a:cubicBezTo>
                <a:cubicBezTo>
                  <a:pt x="409433" y="1095514"/>
                  <a:pt x="416240" y="1059763"/>
                  <a:pt x="436728" y="1031824"/>
                </a:cubicBezTo>
                <a:cubicBezTo>
                  <a:pt x="542099" y="888136"/>
                  <a:pt x="519534" y="962666"/>
                  <a:pt x="614149" y="868051"/>
                </a:cubicBezTo>
                <a:cubicBezTo>
                  <a:pt x="634747" y="847453"/>
                  <a:pt x="650543" y="822558"/>
                  <a:pt x="668740" y="799812"/>
                </a:cubicBezTo>
                <a:cubicBezTo>
                  <a:pt x="664191" y="831657"/>
                  <a:pt x="663556" y="864312"/>
                  <a:pt x="655092" y="895347"/>
                </a:cubicBezTo>
                <a:cubicBezTo>
                  <a:pt x="649739" y="914975"/>
                  <a:pt x="645994" y="959037"/>
                  <a:pt x="627797" y="949938"/>
                </a:cubicBezTo>
                <a:cubicBezTo>
                  <a:pt x="602062" y="937070"/>
                  <a:pt x="609600" y="895347"/>
                  <a:pt x="600501" y="868051"/>
                </a:cubicBezTo>
                <a:cubicBezTo>
                  <a:pt x="608294" y="829088"/>
                  <a:pt x="616232" y="783771"/>
                  <a:pt x="627797" y="745221"/>
                </a:cubicBezTo>
                <a:cubicBezTo>
                  <a:pt x="636064" y="717663"/>
                  <a:pt x="665778" y="690049"/>
                  <a:pt x="655092" y="663335"/>
                </a:cubicBezTo>
                <a:cubicBezTo>
                  <a:pt x="648126" y="645920"/>
                  <a:pt x="618698" y="672433"/>
                  <a:pt x="600501" y="676982"/>
                </a:cubicBezTo>
                <a:cubicBezTo>
                  <a:pt x="586853" y="686081"/>
                  <a:pt x="570592" y="692141"/>
                  <a:pt x="559558" y="704278"/>
                </a:cubicBezTo>
                <a:cubicBezTo>
                  <a:pt x="524667" y="742658"/>
                  <a:pt x="492795" y="783950"/>
                  <a:pt x="464023" y="827108"/>
                </a:cubicBezTo>
                <a:cubicBezTo>
                  <a:pt x="445826" y="854403"/>
                  <a:pt x="397248" y="939453"/>
                  <a:pt x="409432" y="908994"/>
                </a:cubicBezTo>
                <a:cubicBezTo>
                  <a:pt x="418531" y="886248"/>
                  <a:pt x="424830" y="862171"/>
                  <a:pt x="436728" y="840756"/>
                </a:cubicBezTo>
                <a:cubicBezTo>
                  <a:pt x="447775" y="820872"/>
                  <a:pt x="464023" y="804362"/>
                  <a:pt x="477671" y="786165"/>
                </a:cubicBezTo>
                <a:cubicBezTo>
                  <a:pt x="482220" y="804362"/>
                  <a:pt x="491319" y="821999"/>
                  <a:pt x="491319" y="840756"/>
                </a:cubicBezTo>
                <a:cubicBezTo>
                  <a:pt x="491319" y="855142"/>
                  <a:pt x="483338" y="868476"/>
                  <a:pt x="477671" y="881699"/>
                </a:cubicBezTo>
                <a:cubicBezTo>
                  <a:pt x="434221" y="983083"/>
                  <a:pt x="468772" y="893465"/>
                  <a:pt x="423080" y="977233"/>
                </a:cubicBezTo>
                <a:cubicBezTo>
                  <a:pt x="347211" y="1116325"/>
                  <a:pt x="403259" y="1051644"/>
                  <a:pt x="327546" y="1127359"/>
                </a:cubicBezTo>
                <a:cubicBezTo>
                  <a:pt x="336644" y="1095514"/>
                  <a:pt x="340030" y="1061447"/>
                  <a:pt x="354841" y="1031824"/>
                </a:cubicBezTo>
                <a:cubicBezTo>
                  <a:pt x="372342" y="996821"/>
                  <a:pt x="402070" y="969306"/>
                  <a:pt x="423080" y="936290"/>
                </a:cubicBezTo>
                <a:cubicBezTo>
                  <a:pt x="434003" y="919126"/>
                  <a:pt x="439909" y="899145"/>
                  <a:pt x="450376" y="881699"/>
                </a:cubicBezTo>
                <a:cubicBezTo>
                  <a:pt x="467254" y="853569"/>
                  <a:pt x="486770" y="827108"/>
                  <a:pt x="504967" y="799812"/>
                </a:cubicBezTo>
                <a:cubicBezTo>
                  <a:pt x="514065" y="772517"/>
                  <a:pt x="519395" y="743660"/>
                  <a:pt x="532262" y="717926"/>
                </a:cubicBezTo>
                <a:cubicBezTo>
                  <a:pt x="542435" y="697581"/>
                  <a:pt x="561150" y="682624"/>
                  <a:pt x="573206" y="663335"/>
                </a:cubicBezTo>
                <a:cubicBezTo>
                  <a:pt x="583989" y="646083"/>
                  <a:pt x="591403" y="626941"/>
                  <a:pt x="600501" y="608744"/>
                </a:cubicBezTo>
                <a:cubicBezTo>
                  <a:pt x="595952" y="658786"/>
                  <a:pt x="597381" y="709736"/>
                  <a:pt x="586853" y="758869"/>
                </a:cubicBezTo>
                <a:cubicBezTo>
                  <a:pt x="583416" y="774907"/>
                  <a:pt x="566893" y="785141"/>
                  <a:pt x="559558" y="799812"/>
                </a:cubicBezTo>
                <a:cubicBezTo>
                  <a:pt x="548602" y="821724"/>
                  <a:pt x="542212" y="845664"/>
                  <a:pt x="532262" y="868051"/>
                </a:cubicBezTo>
                <a:cubicBezTo>
                  <a:pt x="523999" y="886642"/>
                  <a:pt x="504967" y="902297"/>
                  <a:pt x="504967" y="922642"/>
                </a:cubicBezTo>
                <a:cubicBezTo>
                  <a:pt x="504967" y="939044"/>
                  <a:pt x="522728" y="895046"/>
                  <a:pt x="532262" y="881699"/>
                </a:cubicBezTo>
                <a:cubicBezTo>
                  <a:pt x="545483" y="863190"/>
                  <a:pt x="559985" y="845617"/>
                  <a:pt x="573206" y="827108"/>
                </a:cubicBezTo>
                <a:cubicBezTo>
                  <a:pt x="582740" y="813761"/>
                  <a:pt x="590967" y="799512"/>
                  <a:pt x="600501" y="786165"/>
                </a:cubicBezTo>
                <a:cubicBezTo>
                  <a:pt x="613722" y="767655"/>
                  <a:pt x="628223" y="750083"/>
                  <a:pt x="641444" y="731573"/>
                </a:cubicBezTo>
                <a:cubicBezTo>
                  <a:pt x="650978" y="718226"/>
                  <a:pt x="658239" y="703231"/>
                  <a:pt x="668740" y="690630"/>
                </a:cubicBezTo>
                <a:cubicBezTo>
                  <a:pt x="681096" y="675803"/>
                  <a:pt x="697327" y="664514"/>
                  <a:pt x="709683" y="649687"/>
                </a:cubicBezTo>
                <a:cubicBezTo>
                  <a:pt x="720184" y="637086"/>
                  <a:pt x="736979" y="592341"/>
                  <a:pt x="736979" y="608744"/>
                </a:cubicBezTo>
                <a:cubicBezTo>
                  <a:pt x="736979" y="637514"/>
                  <a:pt x="700917" y="693220"/>
                  <a:pt x="682388" y="717926"/>
                </a:cubicBezTo>
                <a:cubicBezTo>
                  <a:pt x="664910" y="741230"/>
                  <a:pt x="644930" y="762607"/>
                  <a:pt x="627797" y="786165"/>
                </a:cubicBezTo>
                <a:cubicBezTo>
                  <a:pt x="552869" y="889191"/>
                  <a:pt x="606121" y="846108"/>
                  <a:pt x="532262" y="895347"/>
                </a:cubicBezTo>
                <a:cubicBezTo>
                  <a:pt x="536811" y="845305"/>
                  <a:pt x="540361" y="795162"/>
                  <a:pt x="545910" y="745221"/>
                </a:cubicBezTo>
                <a:cubicBezTo>
                  <a:pt x="549462" y="713250"/>
                  <a:pt x="566536" y="681089"/>
                  <a:pt x="559558" y="649687"/>
                </a:cubicBezTo>
                <a:cubicBezTo>
                  <a:pt x="556000" y="633675"/>
                  <a:pt x="532262" y="631490"/>
                  <a:pt x="518614" y="622391"/>
                </a:cubicBezTo>
                <a:cubicBezTo>
                  <a:pt x="350050" y="833097"/>
                  <a:pt x="565229" y="575774"/>
                  <a:pt x="409432" y="731573"/>
                </a:cubicBezTo>
                <a:cubicBezTo>
                  <a:pt x="397834" y="743172"/>
                  <a:pt x="392638" y="759916"/>
                  <a:pt x="382137" y="772517"/>
                </a:cubicBezTo>
                <a:cubicBezTo>
                  <a:pt x="369781" y="787344"/>
                  <a:pt x="353550" y="798633"/>
                  <a:pt x="341194" y="813460"/>
                </a:cubicBezTo>
                <a:cubicBezTo>
                  <a:pt x="284328" y="881699"/>
                  <a:pt x="348017" y="831656"/>
                  <a:pt x="272955" y="881699"/>
                </a:cubicBezTo>
                <a:cubicBezTo>
                  <a:pt x="268406" y="899896"/>
                  <a:pt x="270561" y="921284"/>
                  <a:pt x="259307" y="936290"/>
                </a:cubicBezTo>
                <a:cubicBezTo>
                  <a:pt x="241829" y="959594"/>
                  <a:pt x="211666" y="970283"/>
                  <a:pt x="191068" y="990881"/>
                </a:cubicBezTo>
                <a:cubicBezTo>
                  <a:pt x="179470" y="1002479"/>
                  <a:pt x="174274" y="1019223"/>
                  <a:pt x="163773" y="1031824"/>
                </a:cubicBezTo>
                <a:cubicBezTo>
                  <a:pt x="151417" y="1046651"/>
                  <a:pt x="104519" y="1066663"/>
                  <a:pt x="122829" y="1072767"/>
                </a:cubicBezTo>
                <a:lnTo>
                  <a:pt x="204716" y="1045472"/>
                </a:lnTo>
                <a:cubicBezTo>
                  <a:pt x="245659" y="1018176"/>
                  <a:pt x="283533" y="985591"/>
                  <a:pt x="327546" y="963585"/>
                </a:cubicBezTo>
                <a:cubicBezTo>
                  <a:pt x="396808" y="928955"/>
                  <a:pt x="365209" y="947575"/>
                  <a:pt x="423080" y="908994"/>
                </a:cubicBezTo>
                <a:cubicBezTo>
                  <a:pt x="427629" y="922642"/>
                  <a:pt x="436728" y="935552"/>
                  <a:pt x="436728" y="949938"/>
                </a:cubicBezTo>
                <a:cubicBezTo>
                  <a:pt x="436728" y="964324"/>
                  <a:pt x="419591" y="1004837"/>
                  <a:pt x="423080" y="990881"/>
                </a:cubicBezTo>
                <a:cubicBezTo>
                  <a:pt x="431700" y="956400"/>
                  <a:pt x="456869" y="863511"/>
                  <a:pt x="477671" y="827108"/>
                </a:cubicBezTo>
                <a:cubicBezTo>
                  <a:pt x="502085" y="784384"/>
                  <a:pt x="534241" y="746473"/>
                  <a:pt x="559558" y="704278"/>
                </a:cubicBezTo>
                <a:cubicBezTo>
                  <a:pt x="608940" y="621974"/>
                  <a:pt x="585787" y="658110"/>
                  <a:pt x="627797" y="595096"/>
                </a:cubicBezTo>
                <a:cubicBezTo>
                  <a:pt x="632346" y="581448"/>
                  <a:pt x="635011" y="567020"/>
                  <a:pt x="641444" y="554153"/>
                </a:cubicBezTo>
                <a:cubicBezTo>
                  <a:pt x="648780" y="539482"/>
                  <a:pt x="671957" y="497125"/>
                  <a:pt x="668740" y="513209"/>
                </a:cubicBezTo>
                <a:cubicBezTo>
                  <a:pt x="648858" y="612626"/>
                  <a:pt x="641458" y="608730"/>
                  <a:pt x="586853" y="663335"/>
                </a:cubicBezTo>
                <a:cubicBezTo>
                  <a:pt x="577755" y="681532"/>
                  <a:pt x="570341" y="700674"/>
                  <a:pt x="559558" y="717926"/>
                </a:cubicBezTo>
                <a:cubicBezTo>
                  <a:pt x="547502" y="737215"/>
                  <a:pt x="529899" y="752768"/>
                  <a:pt x="518614" y="772517"/>
                </a:cubicBezTo>
                <a:cubicBezTo>
                  <a:pt x="511477" y="785007"/>
                  <a:pt x="512947" y="801490"/>
                  <a:pt x="504967" y="813460"/>
                </a:cubicBezTo>
                <a:cubicBezTo>
                  <a:pt x="476195" y="856618"/>
                  <a:pt x="446109" y="899613"/>
                  <a:pt x="409432" y="936290"/>
                </a:cubicBezTo>
                <a:cubicBezTo>
                  <a:pt x="391235" y="954487"/>
                  <a:pt x="371589" y="971342"/>
                  <a:pt x="354841" y="990881"/>
                </a:cubicBezTo>
                <a:cubicBezTo>
                  <a:pt x="344166" y="1003335"/>
                  <a:pt x="317045" y="1044425"/>
                  <a:pt x="327546" y="1031824"/>
                </a:cubicBezTo>
                <a:cubicBezTo>
                  <a:pt x="360752" y="991977"/>
                  <a:pt x="386403" y="945671"/>
                  <a:pt x="423080" y="908994"/>
                </a:cubicBezTo>
                <a:cubicBezTo>
                  <a:pt x="436728" y="895346"/>
                  <a:pt x="451667" y="882878"/>
                  <a:pt x="464023" y="868051"/>
                </a:cubicBezTo>
                <a:cubicBezTo>
                  <a:pt x="474524" y="855450"/>
                  <a:pt x="480518" y="839452"/>
                  <a:pt x="491319" y="827108"/>
                </a:cubicBezTo>
                <a:cubicBezTo>
                  <a:pt x="512502" y="802899"/>
                  <a:pt x="536812" y="781615"/>
                  <a:pt x="559558" y="758869"/>
                </a:cubicBezTo>
                <a:cubicBezTo>
                  <a:pt x="564107" y="740672"/>
                  <a:pt x="573206" y="685521"/>
                  <a:pt x="573206" y="704278"/>
                </a:cubicBezTo>
                <a:cubicBezTo>
                  <a:pt x="573206" y="756678"/>
                  <a:pt x="549936" y="800484"/>
                  <a:pt x="518614" y="840756"/>
                </a:cubicBezTo>
                <a:cubicBezTo>
                  <a:pt x="502815" y="861069"/>
                  <a:pt x="481120" y="876113"/>
                  <a:pt x="464023" y="895347"/>
                </a:cubicBezTo>
                <a:cubicBezTo>
                  <a:pt x="444671" y="917118"/>
                  <a:pt x="428784" y="941814"/>
                  <a:pt x="409432" y="963585"/>
                </a:cubicBezTo>
                <a:cubicBezTo>
                  <a:pt x="392335" y="982819"/>
                  <a:pt x="374936" y="1002100"/>
                  <a:pt x="354841" y="1018176"/>
                </a:cubicBezTo>
                <a:cubicBezTo>
                  <a:pt x="329225" y="1038669"/>
                  <a:pt x="272955" y="1072767"/>
                  <a:pt x="272955" y="1072767"/>
                </a:cubicBezTo>
                <a:cubicBezTo>
                  <a:pt x="282053" y="1022725"/>
                  <a:pt x="284166" y="970894"/>
                  <a:pt x="300250" y="922642"/>
                </a:cubicBezTo>
                <a:cubicBezTo>
                  <a:pt x="307443" y="901063"/>
                  <a:pt x="329138" y="887340"/>
                  <a:pt x="341194" y="868051"/>
                </a:cubicBezTo>
                <a:cubicBezTo>
                  <a:pt x="351977" y="850799"/>
                  <a:pt x="358609" y="831245"/>
                  <a:pt x="368489" y="813460"/>
                </a:cubicBezTo>
                <a:cubicBezTo>
                  <a:pt x="405189" y="747399"/>
                  <a:pt x="506188" y="593873"/>
                  <a:pt x="532262" y="567800"/>
                </a:cubicBezTo>
                <a:lnTo>
                  <a:pt x="573206" y="526857"/>
                </a:lnTo>
                <a:cubicBezTo>
                  <a:pt x="589894" y="493480"/>
                  <a:pt x="603681" y="460262"/>
                  <a:pt x="627797" y="431323"/>
                </a:cubicBezTo>
                <a:cubicBezTo>
                  <a:pt x="640153" y="416496"/>
                  <a:pt x="656179" y="405033"/>
                  <a:pt x="668740" y="390379"/>
                </a:cubicBezTo>
                <a:cubicBezTo>
                  <a:pt x="683543" y="373109"/>
                  <a:pt x="696035" y="353985"/>
                  <a:pt x="709683" y="335788"/>
                </a:cubicBezTo>
                <a:cubicBezTo>
                  <a:pt x="714232" y="353985"/>
                  <a:pt x="725402" y="371737"/>
                  <a:pt x="723331" y="390379"/>
                </a:cubicBezTo>
                <a:cubicBezTo>
                  <a:pt x="720626" y="414728"/>
                  <a:pt x="703782" y="435377"/>
                  <a:pt x="696035" y="458618"/>
                </a:cubicBezTo>
                <a:cubicBezTo>
                  <a:pt x="660027" y="566642"/>
                  <a:pt x="717986" y="459812"/>
                  <a:pt x="627797" y="595096"/>
                </a:cubicBezTo>
                <a:cubicBezTo>
                  <a:pt x="601125" y="701784"/>
                  <a:pt x="633417" y="598627"/>
                  <a:pt x="559558" y="731573"/>
                </a:cubicBezTo>
                <a:cubicBezTo>
                  <a:pt x="552571" y="744149"/>
                  <a:pt x="545910" y="786903"/>
                  <a:pt x="545910" y="772517"/>
                </a:cubicBezTo>
                <a:cubicBezTo>
                  <a:pt x="545910" y="668431"/>
                  <a:pt x="551723" y="712402"/>
                  <a:pt x="600501" y="649687"/>
                </a:cubicBezTo>
                <a:cubicBezTo>
                  <a:pt x="620641" y="623792"/>
                  <a:pt x="634599" y="593417"/>
                  <a:pt x="655092" y="567800"/>
                </a:cubicBezTo>
                <a:cubicBezTo>
                  <a:pt x="671168" y="547705"/>
                  <a:pt x="692586" y="532443"/>
                  <a:pt x="709683" y="513209"/>
                </a:cubicBezTo>
                <a:cubicBezTo>
                  <a:pt x="729036" y="491437"/>
                  <a:pt x="744921" y="466742"/>
                  <a:pt x="764274" y="444970"/>
                </a:cubicBezTo>
                <a:cubicBezTo>
                  <a:pt x="781371" y="425736"/>
                  <a:pt x="803174" y="410777"/>
                  <a:pt x="818865" y="390379"/>
                </a:cubicBezTo>
                <a:cubicBezTo>
                  <a:pt x="848868" y="351376"/>
                  <a:pt x="871228" y="306916"/>
                  <a:pt x="900752" y="267550"/>
                </a:cubicBezTo>
                <a:lnTo>
                  <a:pt x="941695" y="212959"/>
                </a:lnTo>
                <a:cubicBezTo>
                  <a:pt x="946244" y="199311"/>
                  <a:pt x="958832" y="158058"/>
                  <a:pt x="955343" y="172015"/>
                </a:cubicBezTo>
                <a:cubicBezTo>
                  <a:pt x="947310" y="204145"/>
                  <a:pt x="941926" y="237479"/>
                  <a:pt x="928047" y="267550"/>
                </a:cubicBezTo>
                <a:cubicBezTo>
                  <a:pt x="885227" y="360326"/>
                  <a:pt x="883428" y="329281"/>
                  <a:pt x="832513" y="390379"/>
                </a:cubicBezTo>
                <a:cubicBezTo>
                  <a:pt x="822012" y="402980"/>
                  <a:pt x="814751" y="417975"/>
                  <a:pt x="805217" y="431323"/>
                </a:cubicBezTo>
                <a:cubicBezTo>
                  <a:pt x="791996" y="449832"/>
                  <a:pt x="777495" y="467405"/>
                  <a:pt x="764274" y="485914"/>
                </a:cubicBezTo>
                <a:cubicBezTo>
                  <a:pt x="754740" y="499261"/>
                  <a:pt x="748577" y="515259"/>
                  <a:pt x="736979" y="526857"/>
                </a:cubicBezTo>
                <a:cubicBezTo>
                  <a:pt x="725380" y="538456"/>
                  <a:pt x="709683" y="545054"/>
                  <a:pt x="696035" y="554153"/>
                </a:cubicBezTo>
                <a:cubicBezTo>
                  <a:pt x="686937" y="567801"/>
                  <a:pt x="681548" y="584849"/>
                  <a:pt x="668740" y="595096"/>
                </a:cubicBezTo>
                <a:cubicBezTo>
                  <a:pt x="657507" y="604083"/>
                  <a:pt x="627797" y="623130"/>
                  <a:pt x="627797" y="608744"/>
                </a:cubicBezTo>
                <a:cubicBezTo>
                  <a:pt x="627797" y="574098"/>
                  <a:pt x="655873" y="545377"/>
                  <a:pt x="668740" y="513209"/>
                </a:cubicBezTo>
                <a:cubicBezTo>
                  <a:pt x="674083" y="499852"/>
                  <a:pt x="676721" y="485489"/>
                  <a:pt x="682388" y="472266"/>
                </a:cubicBezTo>
                <a:cubicBezTo>
                  <a:pt x="690402" y="453566"/>
                  <a:pt x="725959" y="405468"/>
                  <a:pt x="709683" y="417675"/>
                </a:cubicBezTo>
                <a:cubicBezTo>
                  <a:pt x="676129" y="442840"/>
                  <a:pt x="654356" y="480748"/>
                  <a:pt x="627797" y="513209"/>
                </a:cubicBezTo>
                <a:cubicBezTo>
                  <a:pt x="568923" y="585166"/>
                  <a:pt x="596515" y="556911"/>
                  <a:pt x="545910" y="649687"/>
                </a:cubicBezTo>
                <a:cubicBezTo>
                  <a:pt x="521215" y="694961"/>
                  <a:pt x="504416" y="718752"/>
                  <a:pt x="477671" y="758869"/>
                </a:cubicBezTo>
                <a:cubicBezTo>
                  <a:pt x="491319" y="708827"/>
                  <a:pt x="498182" y="656419"/>
                  <a:pt x="518614" y="608744"/>
                </a:cubicBezTo>
                <a:cubicBezTo>
                  <a:pt x="526217" y="591003"/>
                  <a:pt x="546997" y="582455"/>
                  <a:pt x="559558" y="567800"/>
                </a:cubicBezTo>
                <a:cubicBezTo>
                  <a:pt x="574361" y="550530"/>
                  <a:pt x="589454" y="533093"/>
                  <a:pt x="600501" y="513209"/>
                </a:cubicBezTo>
                <a:cubicBezTo>
                  <a:pt x="612399" y="491793"/>
                  <a:pt x="612756" y="464308"/>
                  <a:pt x="627797" y="444970"/>
                </a:cubicBezTo>
                <a:cubicBezTo>
                  <a:pt x="645681" y="421977"/>
                  <a:pt x="674113" y="409561"/>
                  <a:pt x="696035" y="390379"/>
                </a:cubicBezTo>
                <a:cubicBezTo>
                  <a:pt x="710560" y="377669"/>
                  <a:pt x="725129" y="364671"/>
                  <a:pt x="736979" y="349436"/>
                </a:cubicBezTo>
                <a:cubicBezTo>
                  <a:pt x="757119" y="323541"/>
                  <a:pt x="768374" y="290747"/>
                  <a:pt x="791570" y="267550"/>
                </a:cubicBezTo>
                <a:cubicBezTo>
                  <a:pt x="805218" y="253902"/>
                  <a:pt x="820157" y="241433"/>
                  <a:pt x="832513" y="226606"/>
                </a:cubicBezTo>
                <a:cubicBezTo>
                  <a:pt x="843014" y="214005"/>
                  <a:pt x="847208" y="196164"/>
                  <a:pt x="859809" y="185663"/>
                </a:cubicBezTo>
                <a:cubicBezTo>
                  <a:pt x="875438" y="172639"/>
                  <a:pt x="896736" y="168461"/>
                  <a:pt x="914400" y="158367"/>
                </a:cubicBezTo>
                <a:cubicBezTo>
                  <a:pt x="928641" y="150229"/>
                  <a:pt x="941695" y="140170"/>
                  <a:pt x="955343" y="131072"/>
                </a:cubicBezTo>
                <a:cubicBezTo>
                  <a:pt x="959892" y="144720"/>
                  <a:pt x="970775" y="157740"/>
                  <a:pt x="968991" y="172015"/>
                </a:cubicBezTo>
                <a:cubicBezTo>
                  <a:pt x="965952" y="196324"/>
                  <a:pt x="951645" y="217867"/>
                  <a:pt x="941695" y="240254"/>
                </a:cubicBezTo>
                <a:cubicBezTo>
                  <a:pt x="928980" y="268863"/>
                  <a:pt x="908017" y="310692"/>
                  <a:pt x="887104" y="335788"/>
                </a:cubicBezTo>
                <a:cubicBezTo>
                  <a:pt x="874748" y="350615"/>
                  <a:pt x="859809" y="363084"/>
                  <a:pt x="846161" y="376732"/>
                </a:cubicBezTo>
                <a:cubicBezTo>
                  <a:pt x="837062" y="399478"/>
                  <a:pt x="833274" y="425157"/>
                  <a:pt x="818865" y="444970"/>
                </a:cubicBezTo>
                <a:cubicBezTo>
                  <a:pt x="774871" y="505462"/>
                  <a:pt x="748068" y="519464"/>
                  <a:pt x="696035" y="554153"/>
                </a:cubicBezTo>
                <a:cubicBezTo>
                  <a:pt x="691486" y="540505"/>
                  <a:pt x="680799" y="527507"/>
                  <a:pt x="682388" y="513209"/>
                </a:cubicBezTo>
                <a:cubicBezTo>
                  <a:pt x="689455" y="449606"/>
                  <a:pt x="721263" y="415937"/>
                  <a:pt x="750626" y="363084"/>
                </a:cubicBezTo>
                <a:cubicBezTo>
                  <a:pt x="777548" y="314624"/>
                  <a:pt x="790896" y="268223"/>
                  <a:pt x="832513" y="226606"/>
                </a:cubicBezTo>
                <a:cubicBezTo>
                  <a:pt x="846161" y="212958"/>
                  <a:pt x="854155" y="185663"/>
                  <a:pt x="873456" y="185663"/>
                </a:cubicBezTo>
                <a:cubicBezTo>
                  <a:pt x="889858" y="185663"/>
                  <a:pt x="855695" y="213259"/>
                  <a:pt x="846161" y="226606"/>
                </a:cubicBezTo>
                <a:cubicBezTo>
                  <a:pt x="832940" y="245115"/>
                  <a:pt x="818865" y="263000"/>
                  <a:pt x="805217" y="281197"/>
                </a:cubicBezTo>
                <a:cubicBezTo>
                  <a:pt x="800668" y="299394"/>
                  <a:pt x="772813" y="335788"/>
                  <a:pt x="791570" y="335788"/>
                </a:cubicBezTo>
                <a:cubicBezTo>
                  <a:pt x="811915" y="335788"/>
                  <a:pt x="804479" y="295583"/>
                  <a:pt x="818865" y="281197"/>
                </a:cubicBezTo>
                <a:cubicBezTo>
                  <a:pt x="833251" y="266811"/>
                  <a:pt x="856901" y="265727"/>
                  <a:pt x="873456" y="253902"/>
                </a:cubicBezTo>
                <a:cubicBezTo>
                  <a:pt x="889162" y="242684"/>
                  <a:pt x="899746" y="225520"/>
                  <a:pt x="914400" y="212959"/>
                </a:cubicBezTo>
                <a:cubicBezTo>
                  <a:pt x="1036947" y="107919"/>
                  <a:pt x="908346" y="232660"/>
                  <a:pt x="1009934" y="131072"/>
                </a:cubicBezTo>
                <a:cubicBezTo>
                  <a:pt x="1023582" y="199311"/>
                  <a:pt x="1013516" y="277078"/>
                  <a:pt x="1050877" y="335788"/>
                </a:cubicBezTo>
                <a:cubicBezTo>
                  <a:pt x="1064693" y="357499"/>
                  <a:pt x="1105468" y="306931"/>
                  <a:pt x="1105468" y="281197"/>
                </a:cubicBezTo>
                <a:cubicBezTo>
                  <a:pt x="1105468" y="260852"/>
                  <a:pt x="1069074" y="263000"/>
                  <a:pt x="1050877" y="253902"/>
                </a:cubicBezTo>
                <a:cubicBezTo>
                  <a:pt x="1028130" y="185663"/>
                  <a:pt x="1032680" y="226606"/>
                  <a:pt x="1064525" y="131072"/>
                </a:cubicBezTo>
                <a:lnTo>
                  <a:pt x="1078173" y="90129"/>
                </a:lnTo>
                <a:cubicBezTo>
                  <a:pt x="1128930" y="166265"/>
                  <a:pt x="1096463" y="104341"/>
                  <a:pt x="1119116" y="240254"/>
                </a:cubicBezTo>
                <a:cubicBezTo>
                  <a:pt x="1125005" y="275587"/>
                  <a:pt x="1143693" y="333625"/>
                  <a:pt x="1160059" y="363084"/>
                </a:cubicBezTo>
                <a:cubicBezTo>
                  <a:pt x="1171106" y="382968"/>
                  <a:pt x="1187355" y="399478"/>
                  <a:pt x="1201003" y="417675"/>
                </a:cubicBezTo>
                <a:cubicBezTo>
                  <a:pt x="1205552" y="431323"/>
                  <a:pt x="1202680" y="466598"/>
                  <a:pt x="1214650" y="458618"/>
                </a:cubicBezTo>
                <a:cubicBezTo>
                  <a:pt x="1235368" y="444806"/>
                  <a:pt x="1251527" y="342475"/>
                  <a:pt x="1255594" y="322141"/>
                </a:cubicBezTo>
                <a:cubicBezTo>
                  <a:pt x="1251045" y="272099"/>
                  <a:pt x="1252475" y="221148"/>
                  <a:pt x="1241946" y="172015"/>
                </a:cubicBezTo>
                <a:cubicBezTo>
                  <a:pt x="1238509" y="155977"/>
                  <a:pt x="1226248" y="142670"/>
                  <a:pt x="1214650" y="131072"/>
                </a:cubicBezTo>
                <a:cubicBezTo>
                  <a:pt x="1195357" y="111779"/>
                  <a:pt x="1140528" y="87187"/>
                  <a:pt x="1119116" y="76481"/>
                </a:cubicBezTo>
                <a:cubicBezTo>
                  <a:pt x="1087271" y="81030"/>
                  <a:pt x="1052354" y="75743"/>
                  <a:pt x="1023582" y="90129"/>
                </a:cubicBezTo>
                <a:cubicBezTo>
                  <a:pt x="1010715" y="96563"/>
                  <a:pt x="1013423" y="117116"/>
                  <a:pt x="1009934" y="131072"/>
                </a:cubicBezTo>
                <a:cubicBezTo>
                  <a:pt x="1003448" y="157016"/>
                  <a:pt x="993146" y="225879"/>
                  <a:pt x="982638" y="253902"/>
                </a:cubicBezTo>
                <a:cubicBezTo>
                  <a:pt x="975495" y="272951"/>
                  <a:pt x="965437" y="290829"/>
                  <a:pt x="955343" y="308493"/>
                </a:cubicBezTo>
                <a:cubicBezTo>
                  <a:pt x="947205" y="322734"/>
                  <a:pt x="920711" y="334765"/>
                  <a:pt x="928047" y="349436"/>
                </a:cubicBezTo>
                <a:cubicBezTo>
                  <a:pt x="934481" y="362303"/>
                  <a:pt x="955343" y="340337"/>
                  <a:pt x="968991" y="335788"/>
                </a:cubicBezTo>
                <a:cubicBezTo>
                  <a:pt x="991737" y="308493"/>
                  <a:pt x="1013624" y="280458"/>
                  <a:pt x="1037229" y="253902"/>
                </a:cubicBezTo>
                <a:cubicBezTo>
                  <a:pt x="1050052" y="239476"/>
                  <a:pt x="1066955" y="228665"/>
                  <a:pt x="1078173" y="212959"/>
                </a:cubicBezTo>
                <a:cubicBezTo>
                  <a:pt x="1138831" y="128038"/>
                  <a:pt x="1063007" y="179597"/>
                  <a:pt x="1160059" y="131072"/>
                </a:cubicBezTo>
                <a:cubicBezTo>
                  <a:pt x="1224071" y="227088"/>
                  <a:pt x="1150411" y="105342"/>
                  <a:pt x="1201003" y="240254"/>
                </a:cubicBezTo>
                <a:cubicBezTo>
                  <a:pt x="1206762" y="255612"/>
                  <a:pt x="1220963" y="266526"/>
                  <a:pt x="1228298" y="281197"/>
                </a:cubicBezTo>
                <a:cubicBezTo>
                  <a:pt x="1234732" y="294064"/>
                  <a:pt x="1237994" y="308308"/>
                  <a:pt x="1241946" y="322141"/>
                </a:cubicBezTo>
                <a:cubicBezTo>
                  <a:pt x="1247099" y="340176"/>
                  <a:pt x="1248205" y="359492"/>
                  <a:pt x="1255594" y="376732"/>
                </a:cubicBezTo>
                <a:cubicBezTo>
                  <a:pt x="1262055" y="391808"/>
                  <a:pt x="1299291" y="417675"/>
                  <a:pt x="1282889" y="417675"/>
                </a:cubicBezTo>
                <a:cubicBezTo>
                  <a:pt x="1252372" y="417675"/>
                  <a:pt x="1227680" y="391552"/>
                  <a:pt x="1201003" y="376732"/>
                </a:cubicBezTo>
                <a:cubicBezTo>
                  <a:pt x="1186664" y="368766"/>
                  <a:pt x="1174301" y="357574"/>
                  <a:pt x="1160059" y="349436"/>
                </a:cubicBezTo>
                <a:cubicBezTo>
                  <a:pt x="1142395" y="339342"/>
                  <a:pt x="1123665" y="331239"/>
                  <a:pt x="1105468" y="322141"/>
                </a:cubicBezTo>
                <a:cubicBezTo>
                  <a:pt x="1091820" y="308493"/>
                  <a:pt x="1079760" y="293047"/>
                  <a:pt x="1064525" y="281197"/>
                </a:cubicBezTo>
                <a:cubicBezTo>
                  <a:pt x="1038630" y="261056"/>
                  <a:pt x="982638" y="226606"/>
                  <a:pt x="982638" y="226606"/>
                </a:cubicBezTo>
                <a:cubicBezTo>
                  <a:pt x="1003215" y="350069"/>
                  <a:pt x="978427" y="270415"/>
                  <a:pt x="1023582" y="349436"/>
                </a:cubicBezTo>
                <a:cubicBezTo>
                  <a:pt x="1033676" y="367100"/>
                  <a:pt x="1037637" y="388580"/>
                  <a:pt x="1050877" y="404027"/>
                </a:cubicBezTo>
                <a:cubicBezTo>
                  <a:pt x="1065680" y="421297"/>
                  <a:pt x="1087271" y="431322"/>
                  <a:pt x="1105468" y="444970"/>
                </a:cubicBezTo>
                <a:cubicBezTo>
                  <a:pt x="1114567" y="458618"/>
                  <a:pt x="1121165" y="474315"/>
                  <a:pt x="1132764" y="485914"/>
                </a:cubicBezTo>
                <a:cubicBezTo>
                  <a:pt x="1211623" y="564773"/>
                  <a:pt x="1136390" y="453533"/>
                  <a:pt x="1214650" y="554153"/>
                </a:cubicBezTo>
                <a:cubicBezTo>
                  <a:pt x="1234790" y="580048"/>
                  <a:pt x="1251044" y="608744"/>
                  <a:pt x="1269241" y="636039"/>
                </a:cubicBezTo>
                <a:lnTo>
                  <a:pt x="1296537" y="676982"/>
                </a:lnTo>
                <a:cubicBezTo>
                  <a:pt x="1301086" y="690630"/>
                  <a:pt x="1303198" y="705350"/>
                  <a:pt x="1310185" y="717926"/>
                </a:cubicBezTo>
                <a:cubicBezTo>
                  <a:pt x="1326117" y="746603"/>
                  <a:pt x="1364776" y="799812"/>
                  <a:pt x="1364776" y="799812"/>
                </a:cubicBezTo>
                <a:cubicBezTo>
                  <a:pt x="1369325" y="813460"/>
                  <a:pt x="1371989" y="827889"/>
                  <a:pt x="1378423" y="840756"/>
                </a:cubicBezTo>
                <a:cubicBezTo>
                  <a:pt x="1385758" y="855427"/>
                  <a:pt x="1399057" y="866710"/>
                  <a:pt x="1405719" y="881699"/>
                </a:cubicBezTo>
                <a:cubicBezTo>
                  <a:pt x="1470686" y="1027873"/>
                  <a:pt x="1398535" y="911866"/>
                  <a:pt x="1460310" y="1004529"/>
                </a:cubicBezTo>
                <a:cubicBezTo>
                  <a:pt x="1450122" y="780404"/>
                  <a:pt x="1490576" y="774303"/>
                  <a:pt x="1419367" y="649687"/>
                </a:cubicBezTo>
                <a:cubicBezTo>
                  <a:pt x="1411229" y="635446"/>
                  <a:pt x="1401170" y="622392"/>
                  <a:pt x="1392071" y="608744"/>
                </a:cubicBezTo>
                <a:cubicBezTo>
                  <a:pt x="1384968" y="559027"/>
                  <a:pt x="1380861" y="506874"/>
                  <a:pt x="1364776" y="458618"/>
                </a:cubicBezTo>
                <a:cubicBezTo>
                  <a:pt x="1357029" y="435377"/>
                  <a:pt x="1345227" y="413620"/>
                  <a:pt x="1337480" y="390379"/>
                </a:cubicBezTo>
                <a:cubicBezTo>
                  <a:pt x="1331548" y="372585"/>
                  <a:pt x="1329222" y="353754"/>
                  <a:pt x="1323832" y="335788"/>
                </a:cubicBezTo>
                <a:cubicBezTo>
                  <a:pt x="1315565" y="308230"/>
                  <a:pt x="1296537" y="253902"/>
                  <a:pt x="1296537" y="253902"/>
                </a:cubicBezTo>
                <a:cubicBezTo>
                  <a:pt x="1291988" y="272099"/>
                  <a:pt x="1285081" y="289864"/>
                  <a:pt x="1282889" y="308493"/>
                </a:cubicBezTo>
                <a:cubicBezTo>
                  <a:pt x="1275958" y="367402"/>
                  <a:pt x="1311183" y="443972"/>
                  <a:pt x="1269241" y="485914"/>
                </a:cubicBezTo>
                <a:cubicBezTo>
                  <a:pt x="1238724" y="516431"/>
                  <a:pt x="1228298" y="363084"/>
                  <a:pt x="1228298" y="363084"/>
                </a:cubicBezTo>
                <a:cubicBezTo>
                  <a:pt x="1223749" y="335788"/>
                  <a:pt x="1223401" y="307449"/>
                  <a:pt x="1214650" y="281197"/>
                </a:cubicBezTo>
                <a:cubicBezTo>
                  <a:pt x="1209463" y="265636"/>
                  <a:pt x="1194690" y="254925"/>
                  <a:pt x="1187355" y="240254"/>
                </a:cubicBezTo>
                <a:cubicBezTo>
                  <a:pt x="1180921" y="227387"/>
                  <a:pt x="1177492" y="213190"/>
                  <a:pt x="1173707" y="199311"/>
                </a:cubicBezTo>
                <a:cubicBezTo>
                  <a:pt x="1147827" y="104416"/>
                  <a:pt x="1175268" y="97733"/>
                  <a:pt x="1105468" y="62833"/>
                </a:cubicBezTo>
                <a:cubicBezTo>
                  <a:pt x="1092601" y="56399"/>
                  <a:pt x="1078173" y="53734"/>
                  <a:pt x="1064525" y="49185"/>
                </a:cubicBezTo>
                <a:cubicBezTo>
                  <a:pt x="1037229" y="58284"/>
                  <a:pt x="1006578" y="60521"/>
                  <a:pt x="982638" y="76481"/>
                </a:cubicBezTo>
                <a:cubicBezTo>
                  <a:pt x="833912" y="175632"/>
                  <a:pt x="1025983" y="102975"/>
                  <a:pt x="900752" y="144720"/>
                </a:cubicBezTo>
                <a:cubicBezTo>
                  <a:pt x="836424" y="241210"/>
                  <a:pt x="917155" y="121756"/>
                  <a:pt x="832513" y="240254"/>
                </a:cubicBezTo>
                <a:cubicBezTo>
                  <a:pt x="822979" y="253601"/>
                  <a:pt x="814751" y="267850"/>
                  <a:pt x="805217" y="281197"/>
                </a:cubicBezTo>
                <a:cubicBezTo>
                  <a:pt x="791996" y="299706"/>
                  <a:pt x="777495" y="317279"/>
                  <a:pt x="764274" y="335788"/>
                </a:cubicBezTo>
                <a:cubicBezTo>
                  <a:pt x="754740" y="349135"/>
                  <a:pt x="746513" y="363385"/>
                  <a:pt x="736979" y="376732"/>
                </a:cubicBezTo>
                <a:cubicBezTo>
                  <a:pt x="726671" y="391163"/>
                  <a:pt x="679464" y="450818"/>
                  <a:pt x="668740" y="472266"/>
                </a:cubicBezTo>
                <a:cubicBezTo>
                  <a:pt x="662306" y="485133"/>
                  <a:pt x="661526" y="500342"/>
                  <a:pt x="655092" y="513209"/>
                </a:cubicBezTo>
                <a:cubicBezTo>
                  <a:pt x="647757" y="527880"/>
                  <a:pt x="635935" y="539911"/>
                  <a:pt x="627797" y="554153"/>
                </a:cubicBezTo>
                <a:cubicBezTo>
                  <a:pt x="617703" y="571817"/>
                  <a:pt x="610595" y="591080"/>
                  <a:pt x="600501" y="608744"/>
                </a:cubicBezTo>
                <a:cubicBezTo>
                  <a:pt x="592363" y="622985"/>
                  <a:pt x="580541" y="635016"/>
                  <a:pt x="573206" y="649687"/>
                </a:cubicBezTo>
                <a:cubicBezTo>
                  <a:pt x="521106" y="753886"/>
                  <a:pt x="617614" y="613223"/>
                  <a:pt x="518614" y="745221"/>
                </a:cubicBezTo>
                <a:cubicBezTo>
                  <a:pt x="504775" y="800578"/>
                  <a:pt x="492364" y="867006"/>
                  <a:pt x="450376" y="908994"/>
                </a:cubicBezTo>
                <a:cubicBezTo>
                  <a:pt x="330757" y="1028613"/>
                  <a:pt x="477141" y="876876"/>
                  <a:pt x="382137" y="990881"/>
                </a:cubicBezTo>
                <a:cubicBezTo>
                  <a:pt x="369781" y="1005708"/>
                  <a:pt x="353755" y="1017170"/>
                  <a:pt x="341194" y="1031824"/>
                </a:cubicBezTo>
                <a:cubicBezTo>
                  <a:pt x="326391" y="1049094"/>
                  <a:pt x="313898" y="1068218"/>
                  <a:pt x="300250" y="1086415"/>
                </a:cubicBezTo>
                <a:cubicBezTo>
                  <a:pt x="267768" y="1183863"/>
                  <a:pt x="288915" y="1144362"/>
                  <a:pt x="245659" y="1209245"/>
                </a:cubicBezTo>
                <a:cubicBezTo>
                  <a:pt x="195896" y="1358541"/>
                  <a:pt x="275257" y="1132417"/>
                  <a:pt x="204716" y="1291132"/>
                </a:cubicBezTo>
                <a:cubicBezTo>
                  <a:pt x="193030" y="1317424"/>
                  <a:pt x="161460" y="1396957"/>
                  <a:pt x="177420" y="1373018"/>
                </a:cubicBezTo>
                <a:cubicBezTo>
                  <a:pt x="213815" y="1318427"/>
                  <a:pt x="191068" y="1341174"/>
                  <a:pt x="245659" y="1304779"/>
                </a:cubicBezTo>
                <a:cubicBezTo>
                  <a:pt x="150125" y="1272935"/>
                  <a:pt x="191068" y="1268386"/>
                  <a:pt x="122829" y="1291132"/>
                </a:cubicBezTo>
                <a:cubicBezTo>
                  <a:pt x="201673" y="1310842"/>
                  <a:pt x="224361" y="1322881"/>
                  <a:pt x="327546" y="1291132"/>
                </a:cubicBezTo>
                <a:cubicBezTo>
                  <a:pt x="338716" y="1287695"/>
                  <a:pt x="381503" y="1197341"/>
                  <a:pt x="382137" y="1195597"/>
                </a:cubicBezTo>
                <a:cubicBezTo>
                  <a:pt x="393455" y="1164472"/>
                  <a:pt x="399915" y="1131785"/>
                  <a:pt x="409432" y="1100063"/>
                </a:cubicBezTo>
                <a:cubicBezTo>
                  <a:pt x="413566" y="1086284"/>
                  <a:pt x="437466" y="1059120"/>
                  <a:pt x="423080" y="1059120"/>
                </a:cubicBezTo>
                <a:cubicBezTo>
                  <a:pt x="406678" y="1059120"/>
                  <a:pt x="403120" y="1085392"/>
                  <a:pt x="395785" y="1100063"/>
                </a:cubicBezTo>
                <a:cubicBezTo>
                  <a:pt x="389351" y="1112930"/>
                  <a:pt x="388571" y="1128139"/>
                  <a:pt x="382137" y="1141006"/>
                </a:cubicBezTo>
                <a:cubicBezTo>
                  <a:pt x="371029" y="1163222"/>
                  <a:pt x="334795" y="1211284"/>
                  <a:pt x="313898" y="1222893"/>
                </a:cubicBezTo>
                <a:cubicBezTo>
                  <a:pt x="239886" y="1264011"/>
                  <a:pt x="128459" y="1258154"/>
                  <a:pt x="54591" y="1263836"/>
                </a:cubicBezTo>
                <a:cubicBezTo>
                  <a:pt x="81886" y="1236541"/>
                  <a:pt x="106334" y="1206064"/>
                  <a:pt x="136477" y="1181950"/>
                </a:cubicBezTo>
                <a:cubicBezTo>
                  <a:pt x="168918" y="1155997"/>
                  <a:pt x="207220" y="1150616"/>
                  <a:pt x="245659" y="1141006"/>
                </a:cubicBezTo>
                <a:cubicBezTo>
                  <a:pt x="282587" y="1116388"/>
                  <a:pt x="297910" y="1103729"/>
                  <a:pt x="341194" y="1086415"/>
                </a:cubicBezTo>
                <a:cubicBezTo>
                  <a:pt x="367908" y="1075729"/>
                  <a:pt x="423080" y="1059120"/>
                  <a:pt x="423080" y="1059120"/>
                </a:cubicBezTo>
                <a:cubicBezTo>
                  <a:pt x="436728" y="1050021"/>
                  <a:pt x="464023" y="1015421"/>
                  <a:pt x="464023" y="1031824"/>
                </a:cubicBezTo>
                <a:cubicBezTo>
                  <a:pt x="464023" y="1051125"/>
                  <a:pt x="438786" y="1061549"/>
                  <a:pt x="423080" y="1072767"/>
                </a:cubicBezTo>
                <a:cubicBezTo>
                  <a:pt x="406525" y="1084592"/>
                  <a:pt x="386686" y="1090964"/>
                  <a:pt x="368489" y="1100063"/>
                </a:cubicBezTo>
                <a:cubicBezTo>
                  <a:pt x="359391" y="1113711"/>
                  <a:pt x="354842" y="1131908"/>
                  <a:pt x="341194" y="1141006"/>
                </a:cubicBezTo>
                <a:cubicBezTo>
                  <a:pt x="325587" y="1151411"/>
                  <a:pt x="304638" y="1149501"/>
                  <a:pt x="286603" y="1154654"/>
                </a:cubicBezTo>
                <a:cubicBezTo>
                  <a:pt x="272770" y="1158606"/>
                  <a:pt x="259307" y="1163753"/>
                  <a:pt x="245659" y="1168302"/>
                </a:cubicBezTo>
                <a:cubicBezTo>
                  <a:pt x="241110" y="1154654"/>
                  <a:pt x="232012" y="1141745"/>
                  <a:pt x="232012" y="1127359"/>
                </a:cubicBezTo>
                <a:cubicBezTo>
                  <a:pt x="232012" y="1102123"/>
                  <a:pt x="257424" y="1036295"/>
                  <a:pt x="272955" y="1018176"/>
                </a:cubicBezTo>
                <a:cubicBezTo>
                  <a:pt x="287758" y="1000906"/>
                  <a:pt x="309349" y="990881"/>
                  <a:pt x="327546" y="977233"/>
                </a:cubicBezTo>
                <a:cubicBezTo>
                  <a:pt x="356336" y="862075"/>
                  <a:pt x="316036" y="983482"/>
                  <a:pt x="423080" y="840756"/>
                </a:cubicBezTo>
                <a:cubicBezTo>
                  <a:pt x="436728" y="822559"/>
                  <a:pt x="451968" y="805454"/>
                  <a:pt x="464023" y="786165"/>
                </a:cubicBezTo>
                <a:cubicBezTo>
                  <a:pt x="497391" y="732777"/>
                  <a:pt x="481052" y="735703"/>
                  <a:pt x="518614" y="690630"/>
                </a:cubicBezTo>
                <a:cubicBezTo>
                  <a:pt x="530970" y="675803"/>
                  <a:pt x="545910" y="663335"/>
                  <a:pt x="559558" y="649687"/>
                </a:cubicBezTo>
                <a:cubicBezTo>
                  <a:pt x="564107" y="636039"/>
                  <a:pt x="563034" y="618916"/>
                  <a:pt x="573206" y="608744"/>
                </a:cubicBezTo>
                <a:cubicBezTo>
                  <a:pt x="583378" y="598572"/>
                  <a:pt x="607716" y="582229"/>
                  <a:pt x="614149" y="595096"/>
                </a:cubicBezTo>
                <a:cubicBezTo>
                  <a:pt x="620504" y="607806"/>
                  <a:pt x="546257" y="676558"/>
                  <a:pt x="545910" y="676982"/>
                </a:cubicBezTo>
                <a:cubicBezTo>
                  <a:pt x="517102" y="712192"/>
                  <a:pt x="496191" y="753997"/>
                  <a:pt x="464023" y="786165"/>
                </a:cubicBezTo>
                <a:cubicBezTo>
                  <a:pt x="445826" y="804362"/>
                  <a:pt x="426180" y="821217"/>
                  <a:pt x="409432" y="840756"/>
                </a:cubicBezTo>
                <a:cubicBezTo>
                  <a:pt x="398757" y="853210"/>
                  <a:pt x="392638" y="869098"/>
                  <a:pt x="382137" y="881699"/>
                </a:cubicBezTo>
                <a:cubicBezTo>
                  <a:pt x="369781" y="896526"/>
                  <a:pt x="353550" y="907815"/>
                  <a:pt x="341194" y="922642"/>
                </a:cubicBezTo>
                <a:cubicBezTo>
                  <a:pt x="330693" y="935243"/>
                  <a:pt x="324399" y="950984"/>
                  <a:pt x="313898" y="963585"/>
                </a:cubicBezTo>
                <a:cubicBezTo>
                  <a:pt x="301542" y="978412"/>
                  <a:pt x="285311" y="989702"/>
                  <a:pt x="272955" y="1004529"/>
                </a:cubicBezTo>
                <a:cubicBezTo>
                  <a:pt x="262454" y="1017130"/>
                  <a:pt x="229575" y="1042255"/>
                  <a:pt x="245659" y="1045472"/>
                </a:cubicBezTo>
                <a:cubicBezTo>
                  <a:pt x="278135" y="1051967"/>
                  <a:pt x="309349" y="1027275"/>
                  <a:pt x="341194" y="1018176"/>
                </a:cubicBezTo>
                <a:cubicBezTo>
                  <a:pt x="434144" y="925226"/>
                  <a:pt x="317109" y="1036908"/>
                  <a:pt x="464023" y="922642"/>
                </a:cubicBezTo>
                <a:cubicBezTo>
                  <a:pt x="479258" y="910792"/>
                  <a:pt x="489261" y="892917"/>
                  <a:pt x="504967" y="881699"/>
                </a:cubicBezTo>
                <a:cubicBezTo>
                  <a:pt x="644760" y="781847"/>
                  <a:pt x="470770" y="936356"/>
                  <a:pt x="614149" y="813460"/>
                </a:cubicBezTo>
                <a:cubicBezTo>
                  <a:pt x="628803" y="800899"/>
                  <a:pt x="640438" y="785078"/>
                  <a:pt x="655092" y="772517"/>
                </a:cubicBezTo>
                <a:cubicBezTo>
                  <a:pt x="672362" y="757714"/>
                  <a:pt x="692413" y="746376"/>
                  <a:pt x="709683" y="731573"/>
                </a:cubicBezTo>
                <a:cubicBezTo>
                  <a:pt x="724337" y="719012"/>
                  <a:pt x="738270" y="705457"/>
                  <a:pt x="750626" y="690630"/>
                </a:cubicBezTo>
                <a:cubicBezTo>
                  <a:pt x="761127" y="678029"/>
                  <a:pt x="765114" y="659934"/>
                  <a:pt x="777922" y="649687"/>
                </a:cubicBezTo>
                <a:cubicBezTo>
                  <a:pt x="789156" y="640700"/>
                  <a:pt x="805217" y="640588"/>
                  <a:pt x="818865" y="636039"/>
                </a:cubicBezTo>
                <a:cubicBezTo>
                  <a:pt x="896482" y="558424"/>
                  <a:pt x="833954" y="633158"/>
                  <a:pt x="873456" y="554153"/>
                </a:cubicBezTo>
                <a:cubicBezTo>
                  <a:pt x="939077" y="422910"/>
                  <a:pt x="854130" y="637611"/>
                  <a:pt x="941695" y="444970"/>
                </a:cubicBezTo>
                <a:cubicBezTo>
                  <a:pt x="953601" y="418777"/>
                  <a:pt x="959893" y="390379"/>
                  <a:pt x="968991" y="363084"/>
                </a:cubicBezTo>
                <a:cubicBezTo>
                  <a:pt x="973540" y="349436"/>
                  <a:pt x="978686" y="335973"/>
                  <a:pt x="982638" y="322141"/>
                </a:cubicBezTo>
                <a:cubicBezTo>
                  <a:pt x="991737" y="290296"/>
                  <a:pt x="1026974" y="255006"/>
                  <a:pt x="1009934" y="226606"/>
                </a:cubicBezTo>
                <a:cubicBezTo>
                  <a:pt x="997330" y="205599"/>
                  <a:pt x="964441" y="244803"/>
                  <a:pt x="941695" y="253902"/>
                </a:cubicBezTo>
                <a:cubicBezTo>
                  <a:pt x="928047" y="267550"/>
                  <a:pt x="910328" y="278087"/>
                  <a:pt x="900752" y="294845"/>
                </a:cubicBezTo>
                <a:cubicBezTo>
                  <a:pt x="891446" y="311131"/>
                  <a:pt x="892257" y="331401"/>
                  <a:pt x="887104" y="349436"/>
                </a:cubicBezTo>
                <a:cubicBezTo>
                  <a:pt x="883152" y="363268"/>
                  <a:pt x="879890" y="377512"/>
                  <a:pt x="873456" y="390379"/>
                </a:cubicBezTo>
                <a:cubicBezTo>
                  <a:pt x="861593" y="414105"/>
                  <a:pt x="846161" y="435872"/>
                  <a:pt x="832513" y="458618"/>
                </a:cubicBezTo>
                <a:cubicBezTo>
                  <a:pt x="827964" y="476815"/>
                  <a:pt x="826254" y="495969"/>
                  <a:pt x="818865" y="513209"/>
                </a:cubicBezTo>
                <a:cubicBezTo>
                  <a:pt x="812404" y="528285"/>
                  <a:pt x="799708" y="539911"/>
                  <a:pt x="791570" y="554153"/>
                </a:cubicBezTo>
                <a:cubicBezTo>
                  <a:pt x="781476" y="571817"/>
                  <a:pt x="772288" y="590044"/>
                  <a:pt x="764274" y="608744"/>
                </a:cubicBezTo>
                <a:cubicBezTo>
                  <a:pt x="730370" y="687851"/>
                  <a:pt x="775787" y="611946"/>
                  <a:pt x="723331" y="690630"/>
                </a:cubicBezTo>
                <a:cubicBezTo>
                  <a:pt x="736979" y="695179"/>
                  <a:pt x="751051" y="709945"/>
                  <a:pt x="764274" y="704278"/>
                </a:cubicBezTo>
                <a:cubicBezTo>
                  <a:pt x="849055" y="667943"/>
                  <a:pt x="799537" y="658209"/>
                  <a:pt x="832513" y="608744"/>
                </a:cubicBezTo>
                <a:cubicBezTo>
                  <a:pt x="843219" y="592685"/>
                  <a:pt x="861100" y="582627"/>
                  <a:pt x="873456" y="567800"/>
                </a:cubicBezTo>
                <a:cubicBezTo>
                  <a:pt x="902853" y="532523"/>
                  <a:pt x="900721" y="526950"/>
                  <a:pt x="914400" y="485914"/>
                </a:cubicBezTo>
                <a:cubicBezTo>
                  <a:pt x="900752" y="476815"/>
                  <a:pt x="889636" y="461315"/>
                  <a:pt x="873456" y="458618"/>
                </a:cubicBezTo>
                <a:cubicBezTo>
                  <a:pt x="795762" y="445669"/>
                  <a:pt x="864653" y="520475"/>
                  <a:pt x="805217" y="431323"/>
                </a:cubicBezTo>
                <a:cubicBezTo>
                  <a:pt x="818154" y="379574"/>
                  <a:pt x="819722" y="321284"/>
                  <a:pt x="859809" y="281197"/>
                </a:cubicBezTo>
                <a:cubicBezTo>
                  <a:pt x="871407" y="269599"/>
                  <a:pt x="886081" y="261237"/>
                  <a:pt x="900752" y="253902"/>
                </a:cubicBezTo>
                <a:cubicBezTo>
                  <a:pt x="913619" y="247468"/>
                  <a:pt x="928047" y="244803"/>
                  <a:pt x="941695" y="240254"/>
                </a:cubicBezTo>
                <a:cubicBezTo>
                  <a:pt x="973908" y="449634"/>
                  <a:pt x="910294" y="398956"/>
                  <a:pt x="1023582" y="431323"/>
                </a:cubicBezTo>
                <a:cubicBezTo>
                  <a:pt x="1037414" y="435275"/>
                  <a:pt x="1050877" y="440421"/>
                  <a:pt x="1064525" y="444970"/>
                </a:cubicBezTo>
                <a:cubicBezTo>
                  <a:pt x="1078173" y="454069"/>
                  <a:pt x="1093870" y="460668"/>
                  <a:pt x="1105468" y="472266"/>
                </a:cubicBezTo>
                <a:cubicBezTo>
                  <a:pt x="1171476" y="538274"/>
                  <a:pt x="1128827" y="505336"/>
                  <a:pt x="1160059" y="567800"/>
                </a:cubicBezTo>
                <a:cubicBezTo>
                  <a:pt x="1171922" y="591526"/>
                  <a:pt x="1187355" y="613293"/>
                  <a:pt x="1201003" y="636039"/>
                </a:cubicBezTo>
                <a:cubicBezTo>
                  <a:pt x="1228035" y="825274"/>
                  <a:pt x="1182392" y="642242"/>
                  <a:pt x="1296537" y="813460"/>
                </a:cubicBezTo>
                <a:cubicBezTo>
                  <a:pt x="1314734" y="840756"/>
                  <a:pt x="1327931" y="872150"/>
                  <a:pt x="1351128" y="895347"/>
                </a:cubicBezTo>
                <a:cubicBezTo>
                  <a:pt x="1473267" y="1017486"/>
                  <a:pt x="1388720" y="943645"/>
                  <a:pt x="1473958" y="1004529"/>
                </a:cubicBezTo>
                <a:cubicBezTo>
                  <a:pt x="1488384" y="1014833"/>
                  <a:pt x="1548048" y="1062045"/>
                  <a:pt x="1569492" y="1072767"/>
                </a:cubicBezTo>
                <a:cubicBezTo>
                  <a:pt x="1582359" y="1079201"/>
                  <a:pt x="1597568" y="1079981"/>
                  <a:pt x="1610435" y="1086415"/>
                </a:cubicBezTo>
                <a:cubicBezTo>
                  <a:pt x="1625106" y="1093751"/>
                  <a:pt x="1636708" y="1106375"/>
                  <a:pt x="1651379" y="1113711"/>
                </a:cubicBezTo>
                <a:cubicBezTo>
                  <a:pt x="1764390" y="1170217"/>
                  <a:pt x="1615924" y="1076427"/>
                  <a:pt x="1733265" y="1154654"/>
                </a:cubicBezTo>
                <a:cubicBezTo>
                  <a:pt x="1767661" y="1051468"/>
                  <a:pt x="1751780" y="1124799"/>
                  <a:pt x="1692322" y="922642"/>
                </a:cubicBezTo>
                <a:cubicBezTo>
                  <a:pt x="1688263" y="908841"/>
                  <a:pt x="1686654" y="893669"/>
                  <a:pt x="1678674" y="881699"/>
                </a:cubicBezTo>
                <a:cubicBezTo>
                  <a:pt x="1657658" y="850175"/>
                  <a:pt x="1626999" y="833601"/>
                  <a:pt x="1596788" y="813460"/>
                </a:cubicBezTo>
                <a:cubicBezTo>
                  <a:pt x="1592239" y="827108"/>
                  <a:pt x="1583140" y="840017"/>
                  <a:pt x="1583140" y="854403"/>
                </a:cubicBezTo>
                <a:cubicBezTo>
                  <a:pt x="1583140" y="904651"/>
                  <a:pt x="1582984" y="956214"/>
                  <a:pt x="1596788" y="1004529"/>
                </a:cubicBezTo>
                <a:cubicBezTo>
                  <a:pt x="1602090" y="1023087"/>
                  <a:pt x="1622904" y="1033116"/>
                  <a:pt x="1637731" y="1045472"/>
                </a:cubicBezTo>
                <a:cubicBezTo>
                  <a:pt x="1751727" y="1140469"/>
                  <a:pt x="1600010" y="994101"/>
                  <a:pt x="1719617" y="1113711"/>
                </a:cubicBezTo>
                <a:cubicBezTo>
                  <a:pt x="1717012" y="1079842"/>
                  <a:pt x="1721782" y="954266"/>
                  <a:pt x="1692322" y="895347"/>
                </a:cubicBezTo>
                <a:cubicBezTo>
                  <a:pt x="1684986" y="880676"/>
                  <a:pt x="1674125" y="868051"/>
                  <a:pt x="1665026" y="854403"/>
                </a:cubicBezTo>
                <a:cubicBezTo>
                  <a:pt x="1660477" y="868051"/>
                  <a:pt x="1651379" y="880961"/>
                  <a:pt x="1651379" y="895347"/>
                </a:cubicBezTo>
                <a:cubicBezTo>
                  <a:pt x="1651379" y="957139"/>
                  <a:pt x="1692404" y="977399"/>
                  <a:pt x="1719617" y="1031824"/>
                </a:cubicBezTo>
                <a:cubicBezTo>
                  <a:pt x="1728716" y="1050021"/>
                  <a:pt x="1740479" y="1067114"/>
                  <a:pt x="1746913" y="1086415"/>
                </a:cubicBezTo>
                <a:cubicBezTo>
                  <a:pt x="1748948" y="1092519"/>
                  <a:pt x="1736834" y="1078120"/>
                  <a:pt x="1733265" y="1072767"/>
                </a:cubicBezTo>
                <a:cubicBezTo>
                  <a:pt x="1724167" y="1059119"/>
                  <a:pt x="1712632" y="1046813"/>
                  <a:pt x="1705970" y="1031824"/>
                </a:cubicBezTo>
                <a:cubicBezTo>
                  <a:pt x="1694285" y="1005532"/>
                  <a:pt x="1694633" y="973878"/>
                  <a:pt x="1678674" y="949938"/>
                </a:cubicBezTo>
                <a:lnTo>
                  <a:pt x="1651379" y="908994"/>
                </a:lnTo>
                <a:cubicBezTo>
                  <a:pt x="1628633" y="913543"/>
                  <a:pt x="1588453" y="900062"/>
                  <a:pt x="1583140" y="922642"/>
                </a:cubicBezTo>
                <a:cubicBezTo>
                  <a:pt x="1537387" y="1117093"/>
                  <a:pt x="1549697" y="1109611"/>
                  <a:pt x="1637731" y="1168302"/>
                </a:cubicBezTo>
                <a:cubicBezTo>
                  <a:pt x="1646829" y="1154654"/>
                  <a:pt x="1663215" y="1143661"/>
                  <a:pt x="1665026" y="1127359"/>
                </a:cubicBezTo>
                <a:cubicBezTo>
                  <a:pt x="1666466" y="1114395"/>
                  <a:pt x="1651057" y="1028516"/>
                  <a:pt x="1637731" y="1004529"/>
                </a:cubicBezTo>
                <a:cubicBezTo>
                  <a:pt x="1621799" y="975852"/>
                  <a:pt x="1593514" y="953764"/>
                  <a:pt x="1583140" y="922642"/>
                </a:cubicBezTo>
                <a:lnTo>
                  <a:pt x="1569492" y="881699"/>
                </a:lnTo>
                <a:cubicBezTo>
                  <a:pt x="1574041" y="790714"/>
                  <a:pt x="1564560" y="697928"/>
                  <a:pt x="1583140" y="608744"/>
                </a:cubicBezTo>
                <a:cubicBezTo>
                  <a:pt x="1588389" y="583550"/>
                  <a:pt x="1623456" y="575565"/>
                  <a:pt x="1637731" y="554153"/>
                </a:cubicBezTo>
                <a:cubicBezTo>
                  <a:pt x="1711183" y="443974"/>
                  <a:pt x="1617817" y="517387"/>
                  <a:pt x="1705970" y="458618"/>
                </a:cubicBezTo>
                <a:cubicBezTo>
                  <a:pt x="1718283" y="409362"/>
                  <a:pt x="1725459" y="354641"/>
                  <a:pt x="1774209" y="322141"/>
                </a:cubicBezTo>
                <a:cubicBezTo>
                  <a:pt x="1787857" y="313042"/>
                  <a:pt x="1802893" y="305742"/>
                  <a:pt x="1815152" y="294845"/>
                </a:cubicBezTo>
                <a:cubicBezTo>
                  <a:pt x="1844003" y="269200"/>
                  <a:pt x="1897038" y="212959"/>
                  <a:pt x="1897038" y="212959"/>
                </a:cubicBezTo>
                <a:cubicBezTo>
                  <a:pt x="1892489" y="244804"/>
                  <a:pt x="1889700" y="276950"/>
                  <a:pt x="1883391" y="308493"/>
                </a:cubicBezTo>
                <a:cubicBezTo>
                  <a:pt x="1876698" y="341961"/>
                  <a:pt x="1857243" y="374436"/>
                  <a:pt x="1842447" y="404027"/>
                </a:cubicBezTo>
                <a:cubicBezTo>
                  <a:pt x="1837898" y="422224"/>
                  <a:pt x="1835386" y="441055"/>
                  <a:pt x="1828800" y="458618"/>
                </a:cubicBezTo>
                <a:cubicBezTo>
                  <a:pt x="1813960" y="498191"/>
                  <a:pt x="1796832" y="520217"/>
                  <a:pt x="1774209" y="554153"/>
                </a:cubicBezTo>
                <a:cubicBezTo>
                  <a:pt x="1722723" y="760091"/>
                  <a:pt x="1804638" y="449216"/>
                  <a:pt x="1733265" y="663335"/>
                </a:cubicBezTo>
                <a:cubicBezTo>
                  <a:pt x="1721402" y="698924"/>
                  <a:pt x="1692798" y="807643"/>
                  <a:pt x="1705970" y="772517"/>
                </a:cubicBezTo>
                <a:cubicBezTo>
                  <a:pt x="1719618" y="736123"/>
                  <a:pt x="1729530" y="698100"/>
                  <a:pt x="1746913" y="663335"/>
                </a:cubicBezTo>
                <a:cubicBezTo>
                  <a:pt x="1761584" y="633993"/>
                  <a:pt x="1783307" y="608744"/>
                  <a:pt x="1801504" y="581448"/>
                </a:cubicBezTo>
                <a:cubicBezTo>
                  <a:pt x="1810603" y="567800"/>
                  <a:pt x="1817202" y="552103"/>
                  <a:pt x="1828800" y="540505"/>
                </a:cubicBezTo>
                <a:cubicBezTo>
                  <a:pt x="1842448" y="526857"/>
                  <a:pt x="1857387" y="514389"/>
                  <a:pt x="1869743" y="499562"/>
                </a:cubicBezTo>
                <a:cubicBezTo>
                  <a:pt x="1880244" y="486961"/>
                  <a:pt x="1887504" y="471965"/>
                  <a:pt x="1897038" y="458618"/>
                </a:cubicBezTo>
                <a:cubicBezTo>
                  <a:pt x="1910259" y="440108"/>
                  <a:pt x="1925365" y="422953"/>
                  <a:pt x="1937982" y="404027"/>
                </a:cubicBezTo>
                <a:cubicBezTo>
                  <a:pt x="1952696" y="381956"/>
                  <a:pt x="1963009" y="357009"/>
                  <a:pt x="1978925" y="335788"/>
                </a:cubicBezTo>
                <a:cubicBezTo>
                  <a:pt x="1990505" y="320347"/>
                  <a:pt x="2033516" y="308492"/>
                  <a:pt x="2019868" y="294845"/>
                </a:cubicBezTo>
                <a:cubicBezTo>
                  <a:pt x="2003465" y="278443"/>
                  <a:pt x="1974375" y="303944"/>
                  <a:pt x="1951629" y="308493"/>
                </a:cubicBezTo>
                <a:cubicBezTo>
                  <a:pt x="1928883" y="322141"/>
                  <a:pt x="1903531" y="332173"/>
                  <a:pt x="1883391" y="349436"/>
                </a:cubicBezTo>
                <a:cubicBezTo>
                  <a:pt x="1870937" y="360111"/>
                  <a:pt x="1856095" y="406782"/>
                  <a:pt x="1856095" y="390379"/>
                </a:cubicBezTo>
                <a:cubicBezTo>
                  <a:pt x="1856095" y="370034"/>
                  <a:pt x="1873297" y="353452"/>
                  <a:pt x="1883391" y="335788"/>
                </a:cubicBezTo>
                <a:cubicBezTo>
                  <a:pt x="1898282" y="309729"/>
                  <a:pt x="1926282" y="270032"/>
                  <a:pt x="1951629" y="253902"/>
                </a:cubicBezTo>
                <a:cubicBezTo>
                  <a:pt x="2033131" y="202037"/>
                  <a:pt x="2041831" y="204056"/>
                  <a:pt x="2115403" y="185663"/>
                </a:cubicBezTo>
                <a:cubicBezTo>
                  <a:pt x="2156346" y="190212"/>
                  <a:pt x="2197598" y="192538"/>
                  <a:pt x="2238232" y="199311"/>
                </a:cubicBezTo>
                <a:cubicBezTo>
                  <a:pt x="2252423" y="201676"/>
                  <a:pt x="2270189" y="201725"/>
                  <a:pt x="2279176" y="212959"/>
                </a:cubicBezTo>
                <a:cubicBezTo>
                  <a:pt x="2290893" y="227606"/>
                  <a:pt x="2285434" y="250310"/>
                  <a:pt x="2292823" y="267550"/>
                </a:cubicBezTo>
                <a:cubicBezTo>
                  <a:pt x="2299284" y="282626"/>
                  <a:pt x="2311981" y="294252"/>
                  <a:pt x="2320119" y="308493"/>
                </a:cubicBezTo>
                <a:cubicBezTo>
                  <a:pt x="2330213" y="326157"/>
                  <a:pt x="2337320" y="345420"/>
                  <a:pt x="2347414" y="363084"/>
                </a:cubicBezTo>
                <a:cubicBezTo>
                  <a:pt x="2355552" y="377325"/>
                  <a:pt x="2368048" y="389038"/>
                  <a:pt x="2374710" y="404027"/>
                </a:cubicBezTo>
                <a:cubicBezTo>
                  <a:pt x="2386396" y="430319"/>
                  <a:pt x="2392908" y="458618"/>
                  <a:pt x="2402006" y="485914"/>
                </a:cubicBezTo>
                <a:cubicBezTo>
                  <a:pt x="2406555" y="499562"/>
                  <a:pt x="2407673" y="514887"/>
                  <a:pt x="2415653" y="526857"/>
                </a:cubicBezTo>
                <a:lnTo>
                  <a:pt x="2442949" y="567800"/>
                </a:lnTo>
                <a:cubicBezTo>
                  <a:pt x="2452047" y="595096"/>
                  <a:pt x="2477222" y="677600"/>
                  <a:pt x="2470244" y="649687"/>
                </a:cubicBezTo>
                <a:cubicBezTo>
                  <a:pt x="2461146" y="613293"/>
                  <a:pt x="2452820" y="576697"/>
                  <a:pt x="2442949" y="540505"/>
                </a:cubicBezTo>
                <a:cubicBezTo>
                  <a:pt x="2439164" y="526626"/>
                  <a:pt x="2437281" y="511532"/>
                  <a:pt x="2429301" y="499562"/>
                </a:cubicBezTo>
                <a:cubicBezTo>
                  <a:pt x="2418595" y="483503"/>
                  <a:pt x="2400919" y="473272"/>
                  <a:pt x="2388358" y="458618"/>
                </a:cubicBezTo>
                <a:cubicBezTo>
                  <a:pt x="2373555" y="441348"/>
                  <a:pt x="2360635" y="422536"/>
                  <a:pt x="2347414" y="404027"/>
                </a:cubicBezTo>
                <a:cubicBezTo>
                  <a:pt x="2321587" y="367869"/>
                  <a:pt x="2311636" y="350822"/>
                  <a:pt x="2292823" y="308493"/>
                </a:cubicBezTo>
                <a:cubicBezTo>
                  <a:pt x="2267507" y="251533"/>
                  <a:pt x="2258401" y="218875"/>
                  <a:pt x="2238232" y="158367"/>
                </a:cubicBezTo>
                <a:cubicBezTo>
                  <a:pt x="2233683" y="144719"/>
                  <a:pt x="2214413" y="107252"/>
                  <a:pt x="2224585" y="117424"/>
                </a:cubicBezTo>
                <a:cubicBezTo>
                  <a:pt x="2242782" y="135621"/>
                  <a:pt x="2262428" y="152476"/>
                  <a:pt x="2279176" y="172015"/>
                </a:cubicBezTo>
                <a:cubicBezTo>
                  <a:pt x="2326108" y="226770"/>
                  <a:pt x="2291060" y="195783"/>
                  <a:pt x="2320119" y="253902"/>
                </a:cubicBezTo>
                <a:cubicBezTo>
                  <a:pt x="2327454" y="268573"/>
                  <a:pt x="2340079" y="280174"/>
                  <a:pt x="2347414" y="294845"/>
                </a:cubicBezTo>
                <a:cubicBezTo>
                  <a:pt x="2353848" y="307712"/>
                  <a:pt x="2354628" y="322921"/>
                  <a:pt x="2361062" y="335788"/>
                </a:cubicBezTo>
                <a:cubicBezTo>
                  <a:pt x="2368398" y="350459"/>
                  <a:pt x="2381696" y="361743"/>
                  <a:pt x="2388358" y="376732"/>
                </a:cubicBezTo>
                <a:cubicBezTo>
                  <a:pt x="2400043" y="403024"/>
                  <a:pt x="2399693" y="434678"/>
                  <a:pt x="2415653" y="458618"/>
                </a:cubicBezTo>
                <a:cubicBezTo>
                  <a:pt x="2478893" y="553478"/>
                  <a:pt x="2403469" y="434250"/>
                  <a:pt x="2470244" y="567800"/>
                </a:cubicBezTo>
                <a:cubicBezTo>
                  <a:pt x="2477580" y="582471"/>
                  <a:pt x="2488441" y="595096"/>
                  <a:pt x="2497540" y="608744"/>
                </a:cubicBezTo>
                <a:cubicBezTo>
                  <a:pt x="2502089" y="626941"/>
                  <a:pt x="2505798" y="645369"/>
                  <a:pt x="2511188" y="663335"/>
                </a:cubicBezTo>
                <a:cubicBezTo>
                  <a:pt x="2511190" y="663342"/>
                  <a:pt x="2545306" y="765691"/>
                  <a:pt x="2552131" y="786165"/>
                </a:cubicBezTo>
                <a:lnTo>
                  <a:pt x="2565779" y="827108"/>
                </a:lnTo>
                <a:cubicBezTo>
                  <a:pt x="2570328" y="840756"/>
                  <a:pt x="2572992" y="855184"/>
                  <a:pt x="2579426" y="868051"/>
                </a:cubicBezTo>
                <a:cubicBezTo>
                  <a:pt x="2588525" y="886248"/>
                  <a:pt x="2599166" y="903752"/>
                  <a:pt x="2606722" y="922642"/>
                </a:cubicBezTo>
                <a:cubicBezTo>
                  <a:pt x="2645322" y="1019143"/>
                  <a:pt x="2623535" y="978690"/>
                  <a:pt x="2647665" y="1059120"/>
                </a:cubicBezTo>
                <a:cubicBezTo>
                  <a:pt x="2655933" y="1086678"/>
                  <a:pt x="2674961" y="1141006"/>
                  <a:pt x="2674961" y="1141006"/>
                </a:cubicBezTo>
                <a:cubicBezTo>
                  <a:pt x="2739186" y="948335"/>
                  <a:pt x="2703056" y="1072302"/>
                  <a:pt x="2674961" y="608744"/>
                </a:cubicBezTo>
                <a:cubicBezTo>
                  <a:pt x="2674091" y="594384"/>
                  <a:pt x="2665862" y="636039"/>
                  <a:pt x="2661313" y="649687"/>
                </a:cubicBezTo>
                <a:cubicBezTo>
                  <a:pt x="2656764" y="690630"/>
                  <a:pt x="2681942" y="749666"/>
                  <a:pt x="2647665" y="772517"/>
                </a:cubicBezTo>
                <a:cubicBezTo>
                  <a:pt x="2620108" y="790888"/>
                  <a:pt x="2653489" y="676982"/>
                  <a:pt x="2620370" y="676982"/>
                </a:cubicBezTo>
                <a:cubicBezTo>
                  <a:pt x="2588202" y="676982"/>
                  <a:pt x="2625553" y="741482"/>
                  <a:pt x="2634017" y="772517"/>
                </a:cubicBezTo>
                <a:cubicBezTo>
                  <a:pt x="2642009" y="801820"/>
                  <a:pt x="2671505" y="842396"/>
                  <a:pt x="2688609" y="868051"/>
                </a:cubicBezTo>
                <a:cubicBezTo>
                  <a:pt x="2707932" y="926022"/>
                  <a:pt x="2716162" y="957148"/>
                  <a:pt x="2756847" y="1018176"/>
                </a:cubicBezTo>
                <a:cubicBezTo>
                  <a:pt x="2765946" y="1031824"/>
                  <a:pt x="2777481" y="1044131"/>
                  <a:pt x="2784143" y="1059120"/>
                </a:cubicBezTo>
                <a:cubicBezTo>
                  <a:pt x="2795828" y="1085412"/>
                  <a:pt x="2811438" y="1141006"/>
                  <a:pt x="2811438" y="1141006"/>
                </a:cubicBezTo>
                <a:cubicBezTo>
                  <a:pt x="2815987" y="1204696"/>
                  <a:pt x="2818732" y="1268540"/>
                  <a:pt x="2825086" y="1332075"/>
                </a:cubicBezTo>
                <a:cubicBezTo>
                  <a:pt x="2827840" y="1359610"/>
                  <a:pt x="2866406" y="1413962"/>
                  <a:pt x="2838734" y="1413962"/>
                </a:cubicBezTo>
                <a:cubicBezTo>
                  <a:pt x="2805929" y="1413962"/>
                  <a:pt x="2784143" y="1332075"/>
                  <a:pt x="2784143" y="1332075"/>
                </a:cubicBezTo>
                <a:cubicBezTo>
                  <a:pt x="2779770" y="1314582"/>
                  <a:pt x="2766637" y="1256122"/>
                  <a:pt x="2756847" y="1236541"/>
                </a:cubicBezTo>
                <a:cubicBezTo>
                  <a:pt x="2716973" y="1156792"/>
                  <a:pt x="2738773" y="1234693"/>
                  <a:pt x="2715904" y="1154654"/>
                </a:cubicBezTo>
                <a:cubicBezTo>
                  <a:pt x="2674649" y="1010266"/>
                  <a:pt x="2739830" y="1212784"/>
                  <a:pt x="2674961" y="1018176"/>
                </a:cubicBezTo>
                <a:cubicBezTo>
                  <a:pt x="2670412" y="1004528"/>
                  <a:pt x="2669293" y="989203"/>
                  <a:pt x="2661313" y="977233"/>
                </a:cubicBezTo>
                <a:lnTo>
                  <a:pt x="2634017" y="936290"/>
                </a:lnTo>
                <a:cubicBezTo>
                  <a:pt x="2599716" y="833383"/>
                  <a:pt x="2645985" y="960225"/>
                  <a:pt x="2593074" y="854403"/>
                </a:cubicBezTo>
                <a:cubicBezTo>
                  <a:pt x="2582118" y="832491"/>
                  <a:pt x="2575729" y="808552"/>
                  <a:pt x="2565779" y="786165"/>
                </a:cubicBezTo>
                <a:cubicBezTo>
                  <a:pt x="2542692" y="734219"/>
                  <a:pt x="2540461" y="734541"/>
                  <a:pt x="2511188" y="690630"/>
                </a:cubicBezTo>
                <a:cubicBezTo>
                  <a:pt x="2506639" y="704278"/>
                  <a:pt x="2497540" y="717187"/>
                  <a:pt x="2497540" y="731573"/>
                </a:cubicBezTo>
                <a:cubicBezTo>
                  <a:pt x="2497540" y="777725"/>
                  <a:pt x="2501476" y="857603"/>
                  <a:pt x="2524835" y="908994"/>
                </a:cubicBezTo>
                <a:cubicBezTo>
                  <a:pt x="2541672" y="946037"/>
                  <a:pt x="2550654" y="989404"/>
                  <a:pt x="2579426" y="1018176"/>
                </a:cubicBezTo>
                <a:lnTo>
                  <a:pt x="2620370" y="1059120"/>
                </a:lnTo>
                <a:cubicBezTo>
                  <a:pt x="2624919" y="1072768"/>
                  <a:pt x="2627583" y="1087196"/>
                  <a:pt x="2634017" y="1100063"/>
                </a:cubicBezTo>
                <a:cubicBezTo>
                  <a:pt x="2653016" y="1138062"/>
                  <a:pt x="2672076" y="1151769"/>
                  <a:pt x="2702256" y="1181950"/>
                </a:cubicBezTo>
                <a:cubicBezTo>
                  <a:pt x="2706805" y="1200147"/>
                  <a:pt x="2710514" y="1218575"/>
                  <a:pt x="2715904" y="1236541"/>
                </a:cubicBezTo>
                <a:cubicBezTo>
                  <a:pt x="2724172" y="1264099"/>
                  <a:pt x="2743200" y="1318427"/>
                  <a:pt x="2743200" y="1318427"/>
                </a:cubicBezTo>
                <a:cubicBezTo>
                  <a:pt x="2829624" y="1188790"/>
                  <a:pt x="2798962" y="1252155"/>
                  <a:pt x="2756847" y="936290"/>
                </a:cubicBezTo>
                <a:cubicBezTo>
                  <a:pt x="2753341" y="909996"/>
                  <a:pt x="2727767" y="891777"/>
                  <a:pt x="2715904" y="868051"/>
                </a:cubicBezTo>
                <a:cubicBezTo>
                  <a:pt x="2682943" y="802130"/>
                  <a:pt x="2730331" y="845825"/>
                  <a:pt x="2661313" y="799812"/>
                </a:cubicBezTo>
                <a:cubicBezTo>
                  <a:pt x="2657250" y="787623"/>
                  <a:pt x="2636789" y="705899"/>
                  <a:pt x="2606722" y="717926"/>
                </a:cubicBezTo>
                <a:cubicBezTo>
                  <a:pt x="2583976" y="727025"/>
                  <a:pt x="2588525" y="763419"/>
                  <a:pt x="2579426" y="786165"/>
                </a:cubicBezTo>
                <a:cubicBezTo>
                  <a:pt x="2593074" y="804362"/>
                  <a:pt x="2609085" y="821007"/>
                  <a:pt x="2620370" y="840756"/>
                </a:cubicBezTo>
                <a:cubicBezTo>
                  <a:pt x="2627507" y="853246"/>
                  <a:pt x="2626037" y="869729"/>
                  <a:pt x="2634017" y="881699"/>
                </a:cubicBezTo>
                <a:cubicBezTo>
                  <a:pt x="2644723" y="897758"/>
                  <a:pt x="2661313" y="908994"/>
                  <a:pt x="2674961" y="922642"/>
                </a:cubicBezTo>
                <a:cubicBezTo>
                  <a:pt x="2679510" y="936290"/>
                  <a:pt x="2681472" y="951095"/>
                  <a:pt x="2688609" y="963585"/>
                </a:cubicBezTo>
                <a:cubicBezTo>
                  <a:pt x="2699894" y="983334"/>
                  <a:pt x="2716508" y="999542"/>
                  <a:pt x="2729552" y="1018176"/>
                </a:cubicBezTo>
                <a:cubicBezTo>
                  <a:pt x="2748364" y="1045051"/>
                  <a:pt x="2765946" y="1072767"/>
                  <a:pt x="2784143" y="1100063"/>
                </a:cubicBezTo>
                <a:lnTo>
                  <a:pt x="2811438" y="1141006"/>
                </a:lnTo>
                <a:lnTo>
                  <a:pt x="2838734" y="1181950"/>
                </a:lnTo>
                <a:cubicBezTo>
                  <a:pt x="2836765" y="1172107"/>
                  <a:pt x="2823428" y="1090753"/>
                  <a:pt x="2811438" y="1072767"/>
                </a:cubicBezTo>
                <a:cubicBezTo>
                  <a:pt x="2800732" y="1056708"/>
                  <a:pt x="2784143" y="1045472"/>
                  <a:pt x="2770495" y="1031824"/>
                </a:cubicBezTo>
                <a:cubicBezTo>
                  <a:pt x="2761397" y="1013627"/>
                  <a:pt x="2753983" y="994485"/>
                  <a:pt x="2743200" y="977233"/>
                </a:cubicBezTo>
                <a:cubicBezTo>
                  <a:pt x="2731144" y="957944"/>
                  <a:pt x="2712428" y="942987"/>
                  <a:pt x="2702256" y="922642"/>
                </a:cubicBezTo>
                <a:cubicBezTo>
                  <a:pt x="2647269" y="812668"/>
                  <a:pt x="2739594" y="919035"/>
                  <a:pt x="2647665" y="827108"/>
                </a:cubicBezTo>
                <a:cubicBezTo>
                  <a:pt x="2613000" y="653787"/>
                  <a:pt x="2664757" y="846957"/>
                  <a:pt x="2593074" y="717926"/>
                </a:cubicBezTo>
                <a:cubicBezTo>
                  <a:pt x="2579101" y="692775"/>
                  <a:pt x="2574877" y="663335"/>
                  <a:pt x="2565779" y="636039"/>
                </a:cubicBezTo>
                <a:cubicBezTo>
                  <a:pt x="2519911" y="498435"/>
                  <a:pt x="2589896" y="711882"/>
                  <a:pt x="2538483" y="540505"/>
                </a:cubicBezTo>
                <a:cubicBezTo>
                  <a:pt x="2530215" y="512946"/>
                  <a:pt x="2520286" y="485914"/>
                  <a:pt x="2511188" y="458618"/>
                </a:cubicBezTo>
                <a:cubicBezTo>
                  <a:pt x="2506639" y="444970"/>
                  <a:pt x="2505520" y="429645"/>
                  <a:pt x="2497540" y="417675"/>
                </a:cubicBezTo>
                <a:lnTo>
                  <a:pt x="2470244" y="376732"/>
                </a:lnTo>
                <a:cubicBezTo>
                  <a:pt x="2465695" y="353986"/>
                  <a:pt x="2464742" y="330213"/>
                  <a:pt x="2456597" y="308493"/>
                </a:cubicBezTo>
                <a:cubicBezTo>
                  <a:pt x="2444000" y="274900"/>
                  <a:pt x="2419151" y="255651"/>
                  <a:pt x="2388358" y="240254"/>
                </a:cubicBezTo>
                <a:cubicBezTo>
                  <a:pt x="2375491" y="233820"/>
                  <a:pt x="2361062" y="231155"/>
                  <a:pt x="2347414" y="226606"/>
                </a:cubicBezTo>
                <a:cubicBezTo>
                  <a:pt x="2333766" y="212958"/>
                  <a:pt x="2322177" y="196881"/>
                  <a:pt x="2306471" y="185663"/>
                </a:cubicBezTo>
                <a:cubicBezTo>
                  <a:pt x="2276955" y="164580"/>
                  <a:pt x="2244352" y="155858"/>
                  <a:pt x="2210937" y="144720"/>
                </a:cubicBezTo>
                <a:cubicBezTo>
                  <a:pt x="2308882" y="210017"/>
                  <a:pt x="2269626" y="176115"/>
                  <a:pt x="2333767" y="240254"/>
                </a:cubicBezTo>
                <a:cubicBezTo>
                  <a:pt x="2338316" y="253902"/>
                  <a:pt x="2340981" y="268330"/>
                  <a:pt x="2347414" y="281197"/>
                </a:cubicBezTo>
                <a:cubicBezTo>
                  <a:pt x="2387291" y="360952"/>
                  <a:pt x="2365488" y="283040"/>
                  <a:pt x="2388358" y="363084"/>
                </a:cubicBezTo>
                <a:cubicBezTo>
                  <a:pt x="2429613" y="507472"/>
                  <a:pt x="2364432" y="304954"/>
                  <a:pt x="2429301" y="499562"/>
                </a:cubicBezTo>
                <a:cubicBezTo>
                  <a:pt x="2433850" y="513210"/>
                  <a:pt x="2429301" y="535956"/>
                  <a:pt x="2442949" y="540505"/>
                </a:cubicBezTo>
                <a:lnTo>
                  <a:pt x="2483892" y="554153"/>
                </a:lnTo>
                <a:cubicBezTo>
                  <a:pt x="2497540" y="549604"/>
                  <a:pt x="2514663" y="550677"/>
                  <a:pt x="2524835" y="540505"/>
                </a:cubicBezTo>
                <a:cubicBezTo>
                  <a:pt x="2551656" y="513684"/>
                  <a:pt x="2532530" y="471903"/>
                  <a:pt x="2524835" y="444970"/>
                </a:cubicBezTo>
                <a:cubicBezTo>
                  <a:pt x="2506819" y="381911"/>
                  <a:pt x="2505476" y="395460"/>
                  <a:pt x="2456597" y="322141"/>
                </a:cubicBezTo>
                <a:cubicBezTo>
                  <a:pt x="2429759" y="281884"/>
                  <a:pt x="2427764" y="273091"/>
                  <a:pt x="2388358" y="240254"/>
                </a:cubicBezTo>
                <a:cubicBezTo>
                  <a:pt x="2375757" y="229753"/>
                  <a:pt x="2361062" y="222057"/>
                  <a:pt x="2347414" y="212959"/>
                </a:cubicBezTo>
                <a:cubicBezTo>
                  <a:pt x="2338316" y="199311"/>
                  <a:pt x="2333767" y="181114"/>
                  <a:pt x="2320119" y="172015"/>
                </a:cubicBezTo>
                <a:cubicBezTo>
                  <a:pt x="2304512" y="161610"/>
                  <a:pt x="2283494" y="163757"/>
                  <a:pt x="2265528" y="158367"/>
                </a:cubicBezTo>
                <a:cubicBezTo>
                  <a:pt x="2234506" y="149060"/>
                  <a:pt x="2166794" y="122457"/>
                  <a:pt x="2129050" y="117424"/>
                </a:cubicBezTo>
                <a:cubicBezTo>
                  <a:pt x="2079243" y="110783"/>
                  <a:pt x="2028967" y="108325"/>
                  <a:pt x="1978925" y="103776"/>
                </a:cubicBezTo>
                <a:cubicBezTo>
                  <a:pt x="1965277" y="108325"/>
                  <a:pt x="1948154" y="107252"/>
                  <a:pt x="1937982" y="117424"/>
                </a:cubicBezTo>
                <a:cubicBezTo>
                  <a:pt x="1927810" y="127596"/>
                  <a:pt x="1922433" y="144107"/>
                  <a:pt x="1924334" y="158367"/>
                </a:cubicBezTo>
                <a:cubicBezTo>
                  <a:pt x="1931771" y="214145"/>
                  <a:pt x="1951629" y="267550"/>
                  <a:pt x="1965277" y="322141"/>
                </a:cubicBezTo>
                <a:cubicBezTo>
                  <a:pt x="1978925" y="313042"/>
                  <a:pt x="1991549" y="302181"/>
                  <a:pt x="2006220" y="294845"/>
                </a:cubicBezTo>
                <a:cubicBezTo>
                  <a:pt x="2019087" y="288411"/>
                  <a:pt x="2034588" y="288184"/>
                  <a:pt x="2047164" y="281197"/>
                </a:cubicBezTo>
                <a:cubicBezTo>
                  <a:pt x="2075841" y="265265"/>
                  <a:pt x="2129050" y="226606"/>
                  <a:pt x="2129050" y="226606"/>
                </a:cubicBezTo>
                <a:cubicBezTo>
                  <a:pt x="2183641" y="231155"/>
                  <a:pt x="2241768" y="220399"/>
                  <a:pt x="2292823" y="240254"/>
                </a:cubicBezTo>
                <a:cubicBezTo>
                  <a:pt x="2328800" y="254245"/>
                  <a:pt x="2374710" y="322141"/>
                  <a:pt x="2374710" y="322141"/>
                </a:cubicBezTo>
                <a:cubicBezTo>
                  <a:pt x="2379259" y="303944"/>
                  <a:pt x="2393748" y="285516"/>
                  <a:pt x="2388358" y="267550"/>
                </a:cubicBezTo>
                <a:cubicBezTo>
                  <a:pt x="2378932" y="236128"/>
                  <a:pt x="2351964" y="212959"/>
                  <a:pt x="2333767" y="185663"/>
                </a:cubicBezTo>
                <a:lnTo>
                  <a:pt x="2306471" y="144720"/>
                </a:lnTo>
                <a:cubicBezTo>
                  <a:pt x="2297372" y="131072"/>
                  <a:pt x="2292298" y="113618"/>
                  <a:pt x="2279176" y="103776"/>
                </a:cubicBezTo>
                <a:cubicBezTo>
                  <a:pt x="2260979" y="90128"/>
                  <a:pt x="2240669" y="78917"/>
                  <a:pt x="2224585" y="62833"/>
                </a:cubicBezTo>
                <a:cubicBezTo>
                  <a:pt x="2161751" y="0"/>
                  <a:pt x="2241943" y="33054"/>
                  <a:pt x="2142698" y="8242"/>
                </a:cubicBezTo>
                <a:cubicBezTo>
                  <a:pt x="2090887" y="14718"/>
                  <a:pt x="2013012" y="15089"/>
                  <a:pt x="1965277" y="49185"/>
                </a:cubicBezTo>
                <a:cubicBezTo>
                  <a:pt x="1950276" y="59900"/>
                  <a:pt x="1916072" y="133949"/>
                  <a:pt x="1910686" y="144720"/>
                </a:cubicBezTo>
                <a:cubicBezTo>
                  <a:pt x="1906137" y="226606"/>
                  <a:pt x="1907210" y="309000"/>
                  <a:pt x="1897038" y="390379"/>
                </a:cubicBezTo>
                <a:cubicBezTo>
                  <a:pt x="1893469" y="418929"/>
                  <a:pt x="1869743" y="472266"/>
                  <a:pt x="1869743" y="472266"/>
                </a:cubicBezTo>
                <a:cubicBezTo>
                  <a:pt x="1874292" y="426773"/>
                  <a:pt x="1873811" y="380493"/>
                  <a:pt x="1883391" y="335788"/>
                </a:cubicBezTo>
                <a:cubicBezTo>
                  <a:pt x="1887654" y="315895"/>
                  <a:pt x="1902672" y="299897"/>
                  <a:pt x="1910686" y="281197"/>
                </a:cubicBezTo>
                <a:cubicBezTo>
                  <a:pt x="1916353" y="267974"/>
                  <a:pt x="1916354" y="252224"/>
                  <a:pt x="1924334" y="240254"/>
                </a:cubicBezTo>
                <a:cubicBezTo>
                  <a:pt x="1941703" y="214200"/>
                  <a:pt x="1979109" y="187507"/>
                  <a:pt x="2006220" y="172015"/>
                </a:cubicBezTo>
                <a:cubicBezTo>
                  <a:pt x="2042905" y="151053"/>
                  <a:pt x="2103229" y="124002"/>
                  <a:pt x="2142698" y="117424"/>
                </a:cubicBezTo>
                <a:lnTo>
                  <a:pt x="2224585" y="103776"/>
                </a:lnTo>
                <a:cubicBezTo>
                  <a:pt x="2251880" y="108325"/>
                  <a:pt x="2281721" y="105049"/>
                  <a:pt x="2306471" y="117424"/>
                </a:cubicBezTo>
                <a:cubicBezTo>
                  <a:pt x="2339566" y="133972"/>
                  <a:pt x="2367881" y="182244"/>
                  <a:pt x="2388358" y="212959"/>
                </a:cubicBezTo>
                <a:cubicBezTo>
                  <a:pt x="2415637" y="349350"/>
                  <a:pt x="2377412" y="223834"/>
                  <a:pt x="2442949" y="322141"/>
                </a:cubicBezTo>
                <a:cubicBezTo>
                  <a:pt x="2450929" y="334111"/>
                  <a:pt x="2456597" y="363084"/>
                  <a:pt x="2456597" y="363084"/>
                </a:cubicBezTo>
              </a:path>
            </a:pathLst>
          </a:cu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6" y="-160760"/>
            <a:ext cx="9358346" cy="7018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accia.jp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2071670" y="428604"/>
            <a:ext cx="5072098" cy="37147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3500438"/>
            <a:ext cx="7929618" cy="307183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Comic Sans MS" pitchFamily="66" charset="0"/>
              </a:rPr>
              <a:t>Voglio </a:t>
            </a:r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lo </a:t>
            </a:r>
            <a:r>
              <a:rPr lang="it-IT" dirty="0" err="1">
                <a:solidFill>
                  <a:schemeClr val="tx1"/>
                </a:solidFill>
                <a:latin typeface="Comic Sans MS" pitchFamily="66" charset="0"/>
              </a:rPr>
              <a:t>smartphone</a:t>
            </a:r>
            <a:r>
              <a:rPr lang="it-IT" dirty="0">
                <a:solidFill>
                  <a:schemeClr val="tx1"/>
                </a:solidFill>
                <a:latin typeface="Comic Sans MS" pitchFamily="66" charset="0"/>
              </a:rPr>
              <a:t> !!!</a:t>
            </a:r>
            <a:br>
              <a:rPr lang="it-IT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3600" dirty="0">
                <a:solidFill>
                  <a:schemeClr val="tx1"/>
                </a:solidFill>
                <a:latin typeface="Comic Sans MS" pitchFamily="66" charset="0"/>
              </a:rPr>
              <a:t>Che Fare?</a:t>
            </a:r>
            <a:r>
              <a:rPr lang="it-IT" sz="31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31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2700" dirty="0" smtClean="0">
                <a:solidFill>
                  <a:schemeClr val="tx1"/>
                </a:solidFill>
                <a:latin typeface="Comic Sans MS" pitchFamily="66" charset="0"/>
              </a:rPr>
              <a:t>Indicazioni </a:t>
            </a:r>
            <a:r>
              <a:rPr lang="it-IT" sz="2700" dirty="0">
                <a:solidFill>
                  <a:schemeClr val="tx1"/>
                </a:solidFill>
                <a:latin typeface="Comic Sans MS" pitchFamily="66" charset="0"/>
              </a:rPr>
              <a:t>ai genitori sulla gestione degli strumenti tecnologici  per i bambini della scuola </a:t>
            </a:r>
            <a:r>
              <a:rPr lang="it-IT" sz="2700" dirty="0" smtClean="0">
                <a:solidFill>
                  <a:schemeClr val="tx1"/>
                </a:solidFill>
                <a:latin typeface="Comic Sans MS" pitchFamily="66" charset="0"/>
              </a:rPr>
              <a:t>primaria.</a:t>
            </a:r>
            <a:r>
              <a:rPr lang="it-IT" sz="31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31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sz="3100" dirty="0" smtClean="0">
                <a:latin typeface="Comic Sans MS" pitchFamily="66" charset="0"/>
              </a:rPr>
              <a:t/>
            </a:r>
            <a:br>
              <a:rPr lang="it-IT" sz="3100" dirty="0" smtClean="0">
                <a:latin typeface="Comic Sans MS" pitchFamily="66" charset="0"/>
              </a:rPr>
            </a:br>
            <a:r>
              <a:rPr lang="it-IT" sz="1800" dirty="0" smtClean="0">
                <a:latin typeface="Comic Sans MS" pitchFamily="66" charset="0"/>
              </a:rPr>
              <a:t/>
            </a:r>
            <a:br>
              <a:rPr lang="it-IT" sz="1800" dirty="0" smtClean="0">
                <a:latin typeface="Comic Sans MS" pitchFamily="66" charset="0"/>
              </a:rPr>
            </a:br>
            <a:endParaRPr lang="it-IT" sz="1600" dirty="0">
              <a:latin typeface="Comic Sans MS" pitchFamily="66" charset="0"/>
            </a:endParaRPr>
          </a:p>
        </p:txBody>
      </p:sp>
      <p:pic>
        <p:nvPicPr>
          <p:cNvPr id="5" name="Immagine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5857892"/>
            <a:ext cx="5357818" cy="571504"/>
          </a:xfrm>
          <a:prstGeom prst="rect">
            <a:avLst/>
          </a:prstGeom>
        </p:spPr>
      </p:pic>
      <p:pic>
        <p:nvPicPr>
          <p:cNvPr id="7" name="Immagine 6" descr="copertina_ufficio-stampa_com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5786454"/>
            <a:ext cx="857256" cy="714380"/>
          </a:xfrm>
          <a:prstGeom prst="rect">
            <a:avLst/>
          </a:prstGeom>
        </p:spPr>
      </p:pic>
      <p:pic>
        <p:nvPicPr>
          <p:cNvPr id="6" name="Immagine 5" descr="ulisse-logo-big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5" y="5715016"/>
            <a:ext cx="2000264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85720" y="714356"/>
            <a:ext cx="7643866" cy="1357322"/>
          </a:xfrm>
        </p:spPr>
        <p:txBody>
          <a:bodyPr>
            <a:normAutofit/>
          </a:bodyPr>
          <a:lstStyle/>
          <a:p>
            <a:pPr marL="531813" algn="just"/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Essere genitori è un’esperienza meravigliosa ma impegnativa e talvolta comporta  scelte difficili. </a:t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endParaRPr lang="it-IT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857224" y="2000240"/>
            <a:ext cx="7143800" cy="168592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sz="2400" dirty="0" smtClean="0">
                <a:latin typeface="Comic Sans MS" pitchFamily="66" charset="0"/>
              </a:rPr>
              <a:t>Sono </a:t>
            </a:r>
            <a:r>
              <a:rPr lang="it-IT" sz="2400" dirty="0">
                <a:latin typeface="Comic Sans MS" pitchFamily="66" charset="0"/>
              </a:rPr>
              <a:t>i padri e le madri che devono </a:t>
            </a:r>
            <a:r>
              <a:rPr lang="it-IT" sz="2400" dirty="0" smtClean="0">
                <a:latin typeface="Comic Sans MS" pitchFamily="66" charset="0"/>
              </a:rPr>
              <a:t>      assumersi la responsabilità </a:t>
            </a:r>
            <a:r>
              <a:rPr lang="it-IT" sz="2400" dirty="0">
                <a:latin typeface="Comic Sans MS" pitchFamily="66" charset="0"/>
              </a:rPr>
              <a:t>di decidere SE, </a:t>
            </a:r>
            <a:r>
              <a:rPr lang="it-IT" sz="2400" dirty="0" smtClean="0">
                <a:latin typeface="Comic Sans MS" pitchFamily="66" charset="0"/>
              </a:rPr>
              <a:t> COME</a:t>
            </a:r>
            <a:r>
              <a:rPr lang="it-IT" sz="2400" dirty="0">
                <a:latin typeface="Comic Sans MS" pitchFamily="66" charset="0"/>
              </a:rPr>
              <a:t>, DOVE E QUANDO lasciare usare al </a:t>
            </a:r>
            <a:r>
              <a:rPr lang="it-IT" sz="2400" dirty="0" smtClean="0">
                <a:latin typeface="Comic Sans MS" pitchFamily="66" charset="0"/>
              </a:rPr>
              <a:t> proprio </a:t>
            </a:r>
            <a:r>
              <a:rPr lang="it-IT" sz="2400" dirty="0">
                <a:latin typeface="Comic Sans MS" pitchFamily="66" charset="0"/>
              </a:rPr>
              <a:t>figlio lo </a:t>
            </a:r>
            <a:r>
              <a:rPr lang="it-IT" sz="2400" dirty="0" err="1">
                <a:latin typeface="Comic Sans MS" pitchFamily="66" charset="0"/>
              </a:rPr>
              <a:t>smartphone</a:t>
            </a:r>
            <a:r>
              <a:rPr lang="it-IT" sz="2400" dirty="0">
                <a:latin typeface="Comic Sans MS" pitchFamily="66" charset="0"/>
              </a:rPr>
              <a:t> o il </a:t>
            </a:r>
            <a:r>
              <a:rPr lang="it-IT" sz="2400" dirty="0" err="1">
                <a:latin typeface="Comic Sans MS" pitchFamily="66" charset="0"/>
              </a:rPr>
              <a:t>tablet</a:t>
            </a:r>
            <a:r>
              <a:rPr lang="it-IT" sz="2400" dirty="0">
                <a:latin typeface="Comic Sans MS" pitchFamily="66" charset="0"/>
              </a:rPr>
              <a:t>.</a:t>
            </a:r>
          </a:p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857224" y="4143380"/>
            <a:ext cx="6996162" cy="14112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dirty="0" smtClean="0">
                <a:latin typeface="Comic Sans MS" pitchFamily="66" charset="0"/>
              </a:rPr>
              <a:t>A </a:t>
            </a:r>
            <a:r>
              <a:rPr lang="it-IT" sz="2400" dirty="0">
                <a:latin typeface="Comic Sans MS" pitchFamily="66" charset="0"/>
              </a:rPr>
              <a:t>volte un “No” detto al momento giusto </a:t>
            </a:r>
            <a:r>
              <a:rPr lang="it-IT" sz="2400" dirty="0" smtClean="0">
                <a:latin typeface="Comic Sans MS" pitchFamily="66" charset="0"/>
              </a:rPr>
              <a:t>aiuta a salvaguardare </a:t>
            </a:r>
            <a:r>
              <a:rPr lang="it-IT" sz="2400" dirty="0">
                <a:latin typeface="Comic Sans MS" pitchFamily="66" charset="0"/>
              </a:rPr>
              <a:t>la serenità dei bambini rispetto ad esperienze negative e potenziali pericoli.</a:t>
            </a:r>
          </a:p>
          <a:p>
            <a:pPr algn="just"/>
            <a:endParaRPr lang="it-IT" dirty="0"/>
          </a:p>
        </p:txBody>
      </p:sp>
      <p:sp>
        <p:nvSpPr>
          <p:cNvPr id="20" name="Arco 19"/>
          <p:cNvSpPr/>
          <p:nvPr/>
        </p:nvSpPr>
        <p:spPr>
          <a:xfrm>
            <a:off x="928662" y="1643050"/>
            <a:ext cx="1785950" cy="1000132"/>
          </a:xfrm>
          <a:prstGeom prst="arc">
            <a:avLst>
              <a:gd name="adj1" fmla="val 21438001"/>
              <a:gd name="adj2" fmla="val 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Arco 22"/>
          <p:cNvSpPr/>
          <p:nvPr/>
        </p:nvSpPr>
        <p:spPr>
          <a:xfrm>
            <a:off x="4643438" y="3786190"/>
            <a:ext cx="2857520" cy="100013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>
            <a:off x="2593075" y="5745708"/>
            <a:ext cx="6073253" cy="682388"/>
          </a:xfrm>
          <a:custGeom>
            <a:avLst/>
            <a:gdLst>
              <a:gd name="connsiteX0" fmla="*/ 0 w 6073253"/>
              <a:gd name="connsiteY0" fmla="*/ 136477 h 682388"/>
              <a:gd name="connsiteX1" fmla="*/ 1078173 w 6073253"/>
              <a:gd name="connsiteY1" fmla="*/ 504967 h 682388"/>
              <a:gd name="connsiteX2" fmla="*/ 2988859 w 6073253"/>
              <a:gd name="connsiteY2" fmla="*/ 27295 h 682388"/>
              <a:gd name="connsiteX3" fmla="*/ 6018662 w 6073253"/>
              <a:gd name="connsiteY3" fmla="*/ 668740 h 682388"/>
              <a:gd name="connsiteX4" fmla="*/ 6018662 w 6073253"/>
              <a:gd name="connsiteY4" fmla="*/ 668740 h 682388"/>
              <a:gd name="connsiteX5" fmla="*/ 6018662 w 6073253"/>
              <a:gd name="connsiteY5" fmla="*/ 668740 h 682388"/>
              <a:gd name="connsiteX6" fmla="*/ 6018662 w 6073253"/>
              <a:gd name="connsiteY6" fmla="*/ 668740 h 682388"/>
              <a:gd name="connsiteX7" fmla="*/ 6073253 w 6073253"/>
              <a:gd name="connsiteY7" fmla="*/ 682388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253" h="682388">
                <a:moveTo>
                  <a:pt x="0" y="136477"/>
                </a:moveTo>
                <a:cubicBezTo>
                  <a:pt x="290015" y="329820"/>
                  <a:pt x="580030" y="523164"/>
                  <a:pt x="1078173" y="504967"/>
                </a:cubicBezTo>
                <a:cubicBezTo>
                  <a:pt x="1576316" y="486770"/>
                  <a:pt x="2165444" y="0"/>
                  <a:pt x="2988859" y="27295"/>
                </a:cubicBezTo>
                <a:cubicBezTo>
                  <a:pt x="3812274" y="54590"/>
                  <a:pt x="6018662" y="668740"/>
                  <a:pt x="6018662" y="668740"/>
                </a:cubicBezTo>
                <a:lnTo>
                  <a:pt x="6018662" y="668740"/>
                </a:lnTo>
                <a:lnTo>
                  <a:pt x="6018662" y="668740"/>
                </a:lnTo>
                <a:lnTo>
                  <a:pt x="6018662" y="668740"/>
                </a:lnTo>
                <a:lnTo>
                  <a:pt x="6073253" y="682388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rco 8"/>
          <p:cNvSpPr/>
          <p:nvPr/>
        </p:nvSpPr>
        <p:spPr>
          <a:xfrm>
            <a:off x="2143108" y="1643050"/>
            <a:ext cx="1714512" cy="100013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2357453"/>
          </a:xfrm>
        </p:spPr>
        <p:txBody>
          <a:bodyPr>
            <a:normAutofit/>
          </a:bodyPr>
          <a:lstStyle/>
          <a:p>
            <a:pPr algn="just"/>
            <a:r>
              <a:rPr lang="it-IT" sz="2400" b="0" dirty="0">
                <a:solidFill>
                  <a:schemeClr val="tx1"/>
                </a:solidFill>
                <a:latin typeface="Comic Sans MS" pitchFamily="66" charset="0"/>
              </a:rPr>
              <a:t>Non dimentichiamo però  che ogni  scelta educativa richiede coerenza di comportamento </a:t>
            </a:r>
            <a:r>
              <a:rPr lang="it-IT" sz="2400" b="0" dirty="0" smtClean="0">
                <a:solidFill>
                  <a:schemeClr val="tx1"/>
                </a:solidFill>
                <a:latin typeface="Comic Sans MS" pitchFamily="66" charset="0"/>
              </a:rPr>
              <a:t>pertanto, </a:t>
            </a:r>
            <a:r>
              <a:rPr lang="it-IT" sz="2400" b="0" dirty="0">
                <a:solidFill>
                  <a:schemeClr val="tx1"/>
                </a:solidFill>
                <a:latin typeface="Comic Sans MS" pitchFamily="66" charset="0"/>
              </a:rPr>
              <a:t>limitare o proibire l’uso del cellulare ai </a:t>
            </a:r>
            <a:r>
              <a:rPr lang="it-IT" sz="2400" b="0" dirty="0" smtClean="0">
                <a:solidFill>
                  <a:schemeClr val="tx1"/>
                </a:solidFill>
                <a:latin typeface="Comic Sans MS" pitchFamily="66" charset="0"/>
              </a:rPr>
              <a:t>bambini, </a:t>
            </a:r>
            <a:r>
              <a:rPr lang="it-IT" sz="2400" b="0" dirty="0">
                <a:solidFill>
                  <a:schemeClr val="tx1"/>
                </a:solidFill>
                <a:latin typeface="Comic Sans MS" pitchFamily="66" charset="0"/>
              </a:rPr>
              <a:t>ne implica un utilizzo consapevole anche da parte dei </a:t>
            </a:r>
            <a:r>
              <a:rPr lang="it-IT" sz="2400" b="0" dirty="0" smtClean="0">
                <a:solidFill>
                  <a:schemeClr val="tx1"/>
                </a:solidFill>
                <a:latin typeface="Comic Sans MS" pitchFamily="66" charset="0"/>
              </a:rPr>
              <a:t>  genitori.</a:t>
            </a:r>
            <a:endParaRPr lang="it-IT" sz="2400" b="0" dirty="0">
              <a:solidFill>
                <a:schemeClr val="tx1"/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843738" cy="2428892"/>
          </a:xfrm>
        </p:spPr>
        <p:txBody>
          <a:bodyPr>
            <a:noAutofit/>
          </a:bodyPr>
          <a:lstStyle/>
          <a:p>
            <a:pPr algn="just"/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Prima di effettuare una scelta si dovrebbe tener conto di alcune informazioni importanti:</a:t>
            </a:r>
          </a:p>
          <a:p>
            <a:pPr algn="just"/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La mente infantile funziona diversamente  da quella dell’adulto soprattutto riguardo alla capacità di prevedere le conseguenze delle proprie </a:t>
            </a:r>
            <a:r>
              <a:rPr lang="it-IT" sz="2400" dirty="0" smtClean="0">
                <a:solidFill>
                  <a:schemeClr val="tx1"/>
                </a:solidFill>
                <a:latin typeface="Comic Sans MS" pitchFamily="66" charset="0"/>
              </a:rPr>
              <a:t> azioni 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e di quelle altrui.  </a:t>
            </a:r>
          </a:p>
          <a:p>
            <a:pPr algn="just"/>
            <a:endParaRPr lang="it-IT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2832100" y="5816600"/>
            <a:ext cx="6184900" cy="914400"/>
          </a:xfrm>
          <a:custGeom>
            <a:avLst/>
            <a:gdLst>
              <a:gd name="connsiteX0" fmla="*/ 0 w 6184900"/>
              <a:gd name="connsiteY0" fmla="*/ 0 h 914400"/>
              <a:gd name="connsiteX1" fmla="*/ 1587500 w 6184900"/>
              <a:gd name="connsiteY1" fmla="*/ 596900 h 914400"/>
              <a:gd name="connsiteX2" fmla="*/ 3327400 w 6184900"/>
              <a:gd name="connsiteY2" fmla="*/ 63500 h 914400"/>
              <a:gd name="connsiteX3" fmla="*/ 6184900 w 6184900"/>
              <a:gd name="connsiteY3" fmla="*/ 914400 h 914400"/>
              <a:gd name="connsiteX4" fmla="*/ 6184900 w 6184900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4900" h="914400">
                <a:moveTo>
                  <a:pt x="0" y="0"/>
                </a:moveTo>
                <a:cubicBezTo>
                  <a:pt x="516466" y="293158"/>
                  <a:pt x="1032933" y="586317"/>
                  <a:pt x="1587500" y="596900"/>
                </a:cubicBezTo>
                <a:cubicBezTo>
                  <a:pt x="2142067" y="607483"/>
                  <a:pt x="2561167" y="10583"/>
                  <a:pt x="3327400" y="63500"/>
                </a:cubicBezTo>
                <a:cubicBezTo>
                  <a:pt x="4093633" y="116417"/>
                  <a:pt x="6184900" y="914400"/>
                  <a:pt x="6184900" y="914400"/>
                </a:cubicBezTo>
                <a:lnTo>
                  <a:pt x="6184900" y="9144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co 9"/>
          <p:cNvSpPr/>
          <p:nvPr/>
        </p:nvSpPr>
        <p:spPr>
          <a:xfrm>
            <a:off x="2214546" y="2786058"/>
            <a:ext cx="2500330" cy="142876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357290" y="857232"/>
            <a:ext cx="6929486" cy="2143140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2700" b="0" dirty="0" smtClean="0">
                <a:solidFill>
                  <a:schemeClr val="tx1"/>
                </a:solidFill>
                <a:latin typeface="Comic Sans MS" pitchFamily="66" charset="0"/>
              </a:rPr>
              <a:t>Se </a:t>
            </a:r>
            <a:r>
              <a:rPr lang="it-IT" sz="2700" b="0" dirty="0">
                <a:solidFill>
                  <a:schemeClr val="tx1"/>
                </a:solidFill>
                <a:latin typeface="Comic Sans MS" pitchFamily="66" charset="0"/>
              </a:rPr>
              <a:t>è vero che i bambini acquisiscono velocemente delle competenze </a:t>
            </a:r>
            <a:r>
              <a:rPr lang="it-IT" sz="2700" b="0" dirty="0" smtClean="0">
                <a:solidFill>
                  <a:schemeClr val="tx1"/>
                </a:solidFill>
                <a:latin typeface="Comic Sans MS" pitchFamily="66" charset="0"/>
              </a:rPr>
              <a:t>tecnologiche, </a:t>
            </a:r>
            <a:r>
              <a:rPr lang="it-IT" sz="2700" b="0" dirty="0">
                <a:solidFill>
                  <a:schemeClr val="tx1"/>
                </a:solidFill>
                <a:latin typeface="Comic Sans MS" pitchFamily="66" charset="0"/>
              </a:rPr>
              <a:t>queste non vanno di pari passo con la loro maturazione emotiva. Ciò ci induce spesso  a sottovalutare la loro </a:t>
            </a:r>
            <a:r>
              <a:rPr lang="it-IT" sz="2700" b="0" dirty="0" smtClean="0">
                <a:solidFill>
                  <a:schemeClr val="tx1"/>
                </a:solidFill>
                <a:latin typeface="Comic Sans MS" pitchFamily="66" charset="0"/>
              </a:rPr>
              <a:t>fragilità </a:t>
            </a:r>
            <a:r>
              <a:rPr lang="it-IT" sz="2700" b="0" dirty="0">
                <a:solidFill>
                  <a:schemeClr val="tx1"/>
                </a:solidFill>
                <a:latin typeface="Comic Sans MS" pitchFamily="66" charset="0"/>
              </a:rPr>
              <a:t>rispetto ad un mezzo così </a:t>
            </a:r>
            <a:r>
              <a:rPr lang="it-IT" sz="2700" b="0" dirty="0" smtClean="0">
                <a:solidFill>
                  <a:schemeClr val="tx1"/>
                </a:solidFill>
                <a:latin typeface="Comic Sans MS" pitchFamily="66" charset="0"/>
              </a:rPr>
              <a:t>potente ed accattivante</a:t>
            </a:r>
            <a:r>
              <a:rPr lang="it-IT" sz="2700" b="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br>
              <a:rPr lang="it-IT" sz="2700" b="0" dirty="0">
                <a:solidFill>
                  <a:schemeClr val="tx1"/>
                </a:solidFill>
                <a:latin typeface="Comic Sans MS" pitchFamily="66" charset="0"/>
              </a:rPr>
            </a:br>
            <a:endParaRPr lang="it-IT" sz="27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571472" y="3500438"/>
            <a:ext cx="8286808" cy="2428892"/>
          </a:xfrm>
        </p:spPr>
        <p:txBody>
          <a:bodyPr>
            <a:noAutofit/>
          </a:bodyPr>
          <a:lstStyle/>
          <a:p>
            <a:pPr algn="just"/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All’occorrenza un adulto sa difendersi ed allontanarsi da situazioni minacciose. Per un bambino invece è molto difficile mettere in campo autonomamente strategie di contrasto </a:t>
            </a:r>
            <a:r>
              <a:rPr lang="it-IT" sz="2400" dirty="0" smtClean="0">
                <a:solidFill>
                  <a:schemeClr val="tx1"/>
                </a:solidFill>
                <a:latin typeface="Comic Sans MS" pitchFamily="66" charset="0"/>
              </a:rPr>
              <a:t>ad eventuali prepotenze 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all’interno dei social network (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WhatsApp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Facebook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it-IT" sz="2400" dirty="0" err="1">
                <a:solidFill>
                  <a:schemeClr val="tx1"/>
                </a:solidFill>
                <a:latin typeface="Comic Sans MS" pitchFamily="66" charset="0"/>
              </a:rPr>
              <a:t>Instagram…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) poiché uscirne significa perdere visibilità sociale e il ruolo all’interno del gruppo di riferimento.</a:t>
            </a:r>
          </a:p>
          <a:p>
            <a:pPr algn="just"/>
            <a:endParaRPr lang="it-IT" sz="2800" dirty="0"/>
          </a:p>
        </p:txBody>
      </p:sp>
      <p:sp>
        <p:nvSpPr>
          <p:cNvPr id="11" name="Figura a mano libera 10"/>
          <p:cNvSpPr/>
          <p:nvPr/>
        </p:nvSpPr>
        <p:spPr>
          <a:xfrm>
            <a:off x="3166281" y="6100549"/>
            <a:ext cx="5923128" cy="559558"/>
          </a:xfrm>
          <a:custGeom>
            <a:avLst/>
            <a:gdLst>
              <a:gd name="connsiteX0" fmla="*/ 0 w 5923128"/>
              <a:gd name="connsiteY0" fmla="*/ 163773 h 559558"/>
              <a:gd name="connsiteX1" fmla="*/ 1119116 w 5923128"/>
              <a:gd name="connsiteY1" fmla="*/ 450376 h 559558"/>
              <a:gd name="connsiteX2" fmla="*/ 1978925 w 5923128"/>
              <a:gd name="connsiteY2" fmla="*/ 163773 h 559558"/>
              <a:gd name="connsiteX3" fmla="*/ 3848668 w 5923128"/>
              <a:gd name="connsiteY3" fmla="*/ 532263 h 559558"/>
              <a:gd name="connsiteX4" fmla="*/ 5923128 w 5923128"/>
              <a:gd name="connsiteY4" fmla="*/ 0 h 559558"/>
              <a:gd name="connsiteX5" fmla="*/ 5923128 w 5923128"/>
              <a:gd name="connsiteY5" fmla="*/ 0 h 55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3128" h="559558">
                <a:moveTo>
                  <a:pt x="0" y="163773"/>
                </a:moveTo>
                <a:cubicBezTo>
                  <a:pt x="394647" y="307074"/>
                  <a:pt x="789295" y="450376"/>
                  <a:pt x="1119116" y="450376"/>
                </a:cubicBezTo>
                <a:cubicBezTo>
                  <a:pt x="1448937" y="450376"/>
                  <a:pt x="1524000" y="150125"/>
                  <a:pt x="1978925" y="163773"/>
                </a:cubicBezTo>
                <a:cubicBezTo>
                  <a:pt x="2433850" y="177421"/>
                  <a:pt x="3191301" y="559558"/>
                  <a:pt x="3848668" y="532263"/>
                </a:cubicBezTo>
                <a:cubicBezTo>
                  <a:pt x="4506035" y="504968"/>
                  <a:pt x="5923128" y="0"/>
                  <a:pt x="5923128" y="0"/>
                </a:cubicBezTo>
                <a:lnTo>
                  <a:pt x="5923128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rco 6"/>
          <p:cNvSpPr/>
          <p:nvPr/>
        </p:nvSpPr>
        <p:spPr>
          <a:xfrm>
            <a:off x="2857488" y="3143248"/>
            <a:ext cx="3000396" cy="85725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14480" y="785794"/>
            <a:ext cx="6872278" cy="1928826"/>
          </a:xfrm>
        </p:spPr>
        <p:txBody>
          <a:bodyPr>
            <a:noAutofit/>
          </a:bodyPr>
          <a:lstStyle/>
          <a:p>
            <a:pPr marL="355600" algn="just"/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>E' quindi opportuno vigilare e controllare sempre i comportamenti dei piccoli  ricordando che le normative vigenti vietano  l’uso dei social ai minori di </a:t>
            </a:r>
            <a:r>
              <a:rPr lang="it-IT" sz="2400" dirty="0" smtClean="0">
                <a:solidFill>
                  <a:schemeClr val="tx1"/>
                </a:solidFill>
                <a:latin typeface="Comic Sans MS" pitchFamily="66" charset="0"/>
              </a:rPr>
              <a:t>13 anni. </a:t>
            </a:r>
            <a:r>
              <a:rPr lang="it-IT" sz="24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it-IT" sz="2400" dirty="0">
                <a:solidFill>
                  <a:schemeClr val="tx1"/>
                </a:solidFill>
                <a:latin typeface="Comic Sans MS" pitchFamily="66" charset="0"/>
              </a:rPr>
            </a:br>
            <a:endParaRPr lang="it-IT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3429000"/>
            <a:ext cx="8229600" cy="2714645"/>
          </a:xfrm>
        </p:spPr>
        <p:txBody>
          <a:bodyPr>
            <a:normAutofit/>
          </a:bodyPr>
          <a:lstStyle/>
          <a:p>
            <a:pPr indent="12700" algn="just">
              <a:buNone/>
            </a:pPr>
            <a:r>
              <a:rPr lang="it-IT" sz="2400" dirty="0">
                <a:latin typeface="Comic Sans MS" pitchFamily="66" charset="0"/>
              </a:rPr>
              <a:t>Questo perché pochi anni fanno la differenza: un conto è affidare un cellulare ad un ragazzo di 13 anni un conto è darlo in mano ad un bambino di 8.</a:t>
            </a:r>
          </a:p>
        </p:txBody>
      </p:sp>
      <p:sp>
        <p:nvSpPr>
          <p:cNvPr id="4" name="Arco 3"/>
          <p:cNvSpPr/>
          <p:nvPr/>
        </p:nvSpPr>
        <p:spPr>
          <a:xfrm>
            <a:off x="1428728" y="2285992"/>
            <a:ext cx="4000528" cy="2357454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2006221" y="4967785"/>
            <a:ext cx="6974006" cy="1378424"/>
          </a:xfrm>
          <a:custGeom>
            <a:avLst/>
            <a:gdLst>
              <a:gd name="connsiteX0" fmla="*/ 0 w 6974006"/>
              <a:gd name="connsiteY0" fmla="*/ 0 h 1378424"/>
              <a:gd name="connsiteX1" fmla="*/ 2402006 w 6974006"/>
              <a:gd name="connsiteY1" fmla="*/ 873457 h 1378424"/>
              <a:gd name="connsiteX2" fmla="*/ 3903260 w 6974006"/>
              <a:gd name="connsiteY2" fmla="*/ 218364 h 1378424"/>
              <a:gd name="connsiteX3" fmla="*/ 6974006 w 6974006"/>
              <a:gd name="connsiteY3" fmla="*/ 1378424 h 1378424"/>
              <a:gd name="connsiteX4" fmla="*/ 6974006 w 6974006"/>
              <a:gd name="connsiteY4" fmla="*/ 1378424 h 137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4006" h="1378424">
                <a:moveTo>
                  <a:pt x="0" y="0"/>
                </a:moveTo>
                <a:cubicBezTo>
                  <a:pt x="875731" y="418531"/>
                  <a:pt x="1751463" y="837063"/>
                  <a:pt x="2402006" y="873457"/>
                </a:cubicBezTo>
                <a:cubicBezTo>
                  <a:pt x="3052549" y="909851"/>
                  <a:pt x="3141260" y="134203"/>
                  <a:pt x="3903260" y="218364"/>
                </a:cubicBezTo>
                <a:cubicBezTo>
                  <a:pt x="4665260" y="302525"/>
                  <a:pt x="6974006" y="1378424"/>
                  <a:pt x="6974006" y="1378424"/>
                </a:cubicBezTo>
                <a:lnTo>
                  <a:pt x="6974006" y="1378424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2700" dirty="0"/>
              <a:t/>
            </a:r>
            <a:br>
              <a:rPr lang="it-IT" sz="2700" dirty="0"/>
            </a:br>
            <a:r>
              <a:rPr lang="it" dirty="0"/>
              <a:t> </a:t>
            </a:r>
            <a:br>
              <a:rPr lang="it" dirty="0"/>
            </a:br>
            <a:endParaRPr lang="it-IT" dirty="0"/>
          </a:p>
        </p:txBody>
      </p:sp>
      <p:pic>
        <p:nvPicPr>
          <p:cNvPr id="5" name="Segnaposto contenuto 4" descr="img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07956"/>
            <a:ext cx="5214974" cy="4850044"/>
          </a:xfrm>
        </p:spPr>
      </p:pic>
      <p:sp>
        <p:nvSpPr>
          <p:cNvPr id="7" name="Rettangolo 6"/>
          <p:cNvSpPr/>
          <p:nvPr/>
        </p:nvSpPr>
        <p:spPr>
          <a:xfrm>
            <a:off x="642910" y="285728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Comic Sans MS" pitchFamily="66" charset="0"/>
              </a:rPr>
              <a:t>Ricordiamoci sempre che  per sviluppare al meglio le proprie potenzialità i bambini devono poter vivere tante esperienze diverse: Internet è una bellissima opportunità ma il mondo reale ne offre di  </a:t>
            </a:r>
            <a:r>
              <a:rPr lang="it-IT" sz="2400" dirty="0" smtClean="0">
                <a:latin typeface="Comic Sans MS" pitchFamily="66" charset="0"/>
              </a:rPr>
              <a:t>migliori !</a:t>
            </a:r>
            <a:endParaRPr lang="it-IT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28596" y="857232"/>
            <a:ext cx="8429684" cy="55387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Il progetto dal 2007 fa parte de Le chiavi della città, offerta formativa del Comune di Firenze.</a:t>
            </a:r>
          </a:p>
          <a:p>
            <a:pPr marL="0" indent="0" algn="just">
              <a:buNone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Hanno aderito fino ad oggi 255 classi  e sono stati coinvolti circa 6000 alunni della scuola primaria e secondaria di primo grado.</a:t>
            </a:r>
          </a:p>
          <a:p>
            <a:pPr marL="0" indent="0" algn="just">
              <a:buNone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Nell’anno scolastico 2016/17  la proposta è stata indirizzata solo alle ultime classi della scuola primaria di cui:</a:t>
            </a:r>
          </a:p>
          <a:p>
            <a:pPr marL="0" lvl="7" indent="0" algn="just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7 classi terze</a:t>
            </a:r>
          </a:p>
          <a:p>
            <a:pPr marL="0" lvl="0" indent="0" algn="just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3 classi quarte</a:t>
            </a:r>
          </a:p>
          <a:p>
            <a:pPr marL="0" lvl="0" indent="0" algn="just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2 classi quinte</a:t>
            </a:r>
          </a:p>
          <a:p>
            <a:pPr marL="0" indent="0" algn="just">
              <a:buNone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Complessivamente hanno partecipato 288 alunni.</a:t>
            </a:r>
          </a:p>
          <a:p>
            <a:pPr marL="0" indent="0" algn="just">
              <a:buNone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Le scuole coinvolte sono state 5.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10800000" flipV="1">
            <a:off x="500034" y="1525587"/>
            <a:ext cx="78581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Obiettivi generali del progetto:</a:t>
            </a:r>
          </a:p>
          <a:p>
            <a:pPr algn="just"/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Implementare nei bambini la consapevolezza dei  vissuti emotivi  propri e degli altri.</a:t>
            </a:r>
          </a:p>
          <a:p>
            <a:pPr algn="just">
              <a:buFont typeface="Wingdings" pitchFamily="2" charset="2"/>
              <a:buChar char="Ø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Potenziare la capacità di gestire le emozioni in modo adeguato.</a:t>
            </a:r>
          </a:p>
          <a:p>
            <a:pPr algn="just">
              <a:buFont typeface="Wingdings" pitchFamily="2" charset="2"/>
              <a:buChar char="Ø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Migliorare le relazioni interpersonali  all'interno  del gruppo dei pari allo scopo di creare un clima positivo in classe.</a:t>
            </a:r>
          </a:p>
          <a:p>
            <a:pPr algn="just">
              <a:buFont typeface="Wingdings" pitchFamily="2" charset="2"/>
              <a:buChar char="Ø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Prevenire o contenere, qualora fossero già presenti, le varie forme di bullismo attraverso la conoscenza del fenomeno e l’attivazione di efficaci forme di contrasto da parte del gruppo classe.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1071546"/>
            <a:ext cx="87868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Obiettivi delle classi terze:</a:t>
            </a:r>
          </a:p>
          <a:p>
            <a:pPr lvl="0" algn="just">
              <a:buFont typeface="Wingdings" pitchFamily="2" charset="2"/>
              <a:buChar char="Ø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 Riconoscere le emozioni e abbinarle alle situazioni  (causa-effetto).</a:t>
            </a:r>
          </a:p>
          <a:p>
            <a:pPr lvl="0" algn="just"/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  Esprimere il proprio vissuto emotivo attraverso l’uso della narrazione   o 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storytelling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 e  l’assunzione di un ruolo simbolico (il bosco delle emozioni).</a:t>
            </a:r>
          </a:p>
          <a:p>
            <a:pPr lvl="0" algn="just">
              <a:buFont typeface="Wingdings" pitchFamily="2" charset="2"/>
              <a:buChar char="q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  Acquisire una iniziale consapevolezza delle dinamiche del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bosco–classe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e delle emozioni provate.</a:t>
            </a:r>
          </a:p>
          <a:p>
            <a:pPr lvl="0" algn="just">
              <a:buFont typeface="Wingdings" pitchFamily="2" charset="2"/>
              <a:buChar char="q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 Iniziare a prendere coscienza che solo attraverso la responsabilità individuale e l’impegno personale si può migliorare il clima di classe. </a:t>
            </a:r>
          </a:p>
          <a:p>
            <a:pPr algn="just">
              <a:buFont typeface="Wingdings" pitchFamily="2" charset="2"/>
              <a:buChar char="q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7158" y="285728"/>
            <a:ext cx="84296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Obiettivi delle classi quarte: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it-IT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Implementare l’empatia.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endParaRPr lang="it-IT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it-IT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Comprendere che le emozioni degli altri in una stessa situazione possono essere diverse dalle proprie.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endParaRPr lang="it-IT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it-IT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Riflettere sulle emozioni, sulla loro importanza e sulla necessità di esprimerle in modo adeguato. 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it-IT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Prendere coscienza delle dinamiche  relazionali della classe.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endParaRPr lang="it-IT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it-IT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Acquisire nuove modalità di cooperazione attraverso il problem solving sociale.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endParaRPr lang="it-IT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it-IT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Iniziare a capire la modalità corretta per l’uso di </a:t>
            </a:r>
            <a:r>
              <a:rPr lang="it-IT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smartphone</a:t>
            </a:r>
            <a:r>
              <a:rPr lang="it-IT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lang="it-IT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tablet</a:t>
            </a:r>
            <a:r>
              <a:rPr lang="it-IT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 dei pericoli connessi alla rete.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000108"/>
            <a:ext cx="8643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214422"/>
            <a:ext cx="8643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Obiettivi delle classi quinte: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Comprendere la natura del fenomeno del bullismo distinguendolo, in particolare, dallo scherzo.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Conoscere le caratteristiche del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cyberbullismo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soprattutto veicolato dai social network.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Riflettere sulla propria esperienza scolastica per identificare eventuali fenomeni di prepotenza attuali o passati.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Prepararsi alla scuola secondaria di primo grado, consapevoli che il bullismo, soprattutto nella </a:t>
            </a:r>
            <a:r>
              <a:rPr lang="it-IT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forma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cyber, è un  fenomeno preoccupante ma che si può sconfiggere con adeguate strategie di contrasto.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214290"/>
            <a:ext cx="871543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/>
              <a:t>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Attività per le classi terze: 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racconto di storie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storie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ambientate in un bosco magico a forte valore emotivo,  presentazione di vari animali con caratteristiche ben definite in cui il bambino  si è identificato, che successivamente ha disegnato e posto su un cartellone che rappresenta il bosco-classe, 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role-playing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sempre con uso simbolico del bosco magico,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circle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time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per la riflessione.</a:t>
            </a:r>
          </a:p>
          <a:p>
            <a:pPr algn="just">
              <a:lnSpc>
                <a:spcPct val="150000"/>
              </a:lnSpc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Attività per le classi quarte: 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Utilizzo del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role-playing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di situazioni verosimili rispetto a quelle che potrebbero essere accadute in classe 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circle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time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per la riflessione delle emozioni provate e delle relazioni interpersonali. Giochi di ruolo e di fiducia e successiva elaborazione dei vissuti emotivi.</a:t>
            </a:r>
          </a:p>
          <a:p>
            <a:pPr algn="just">
              <a:lnSpc>
                <a:spcPct val="150000"/>
              </a:lnSpc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Attività </a:t>
            </a:r>
            <a:r>
              <a:rPr lang="it-IT" b="1" smtClean="0">
                <a:latin typeface="Arial" pitchFamily="34" charset="0"/>
                <a:cs typeface="Arial" pitchFamily="34" charset="0"/>
              </a:rPr>
              <a:t>per le classi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quinte:</a:t>
            </a:r>
          </a:p>
          <a:p>
            <a:pPr algn="just">
              <a:lnSpc>
                <a:spcPct val="150000"/>
              </a:lnSpc>
            </a:pPr>
            <a:r>
              <a:rPr lang="it-IT" dirty="0" err="1" smtClean="0">
                <a:latin typeface="Arial" pitchFamily="34" charset="0"/>
                <a:cs typeface="Arial" pitchFamily="34" charset="0"/>
              </a:rPr>
              <a:t>Role-playing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di situazioni di bullismo o di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cyberbullismo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soprattutto legato all'impiego di applicazioni per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smartphone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molto in uso anche tra i bambini di quell'età.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Circle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time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per l’elaborazione del fenomeno.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48" y="714356"/>
            <a:ext cx="792961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Insegnanti: 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Uso dell'ascolto attivo durante tutto il periodo di realizzazione del progetto, per entrare in empatia con le difficoltà insite nel lavoro del docente, attivazione e valorizzazione della sua competenza, proposta di strategie ad hoc per la gestione delle relazioni con gli alunni e con i genitori.</a:t>
            </a:r>
          </a:p>
          <a:p>
            <a:pPr algn="just">
              <a:lnSpc>
                <a:spcPct val="150000"/>
              </a:lnSpc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b="1" dirty="0" smtClean="0">
                <a:latin typeface="Arial" pitchFamily="34" charset="0"/>
                <a:cs typeface="Arial" pitchFamily="34" charset="0"/>
              </a:rPr>
              <a:t>Genitori: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Realizzazione di una piccola guida di facile impatto per focalizzare la loro attenzione sull’uso corretto degli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smartphone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da parte dei bambini allo scopo di prevenire i fenomeni di 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cyberbullismo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anche in vista dell'ingresso dei figli nella scuola secondaria di primo grado.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0"/>
            <a:ext cx="8715404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Conclusioni:</a:t>
            </a: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Il progetto presentato non utilizza protocolli fissi ma adatta il percorso alle esigenze specifiche di ogni singola classe ed agli accadimenti sporadici che si verificano.</a:t>
            </a:r>
          </a:p>
          <a:p>
            <a:pPr algn="just"/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Non è possibile trarre conclusioni di valenza scientifica sulla sua efficacia, in quanto non viene effettuato alcun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follow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up.</a:t>
            </a:r>
          </a:p>
          <a:p>
            <a:pPr algn="just"/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Uno dei punti deboli consiste nel fatto che un lavoro di questo tipo dovrebbe accompagnare tutto il curriculum scolastico così come avviene in nord Europa.</a:t>
            </a:r>
          </a:p>
          <a:p>
            <a:pPr algn="just"/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Nonostante queste premesse riteniamo che ci siano degli esiti positivi non rilevabili quantitativamente ma qualitativamente. </a:t>
            </a:r>
          </a:p>
          <a:p>
            <a:pPr lvl="1" algn="just"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I cambiamenti più evidenti consistono in: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maggior consapevolezza da parte degli alunni delle situazioni che stanno vivendo;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mobilitazione della parte positiva e resiliente della classe;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miglioramento del clima generale.</a:t>
            </a:r>
          </a:p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it-IT" dirty="0" smtClean="0"/>
          </a:p>
          <a:p>
            <a:r>
              <a:rPr lang="it-IT" dirty="0" smtClean="0"/>
              <a:t>                                                                                            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237652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1066</Words>
  <Application>Microsoft Office PowerPoint</Application>
  <PresentationFormat>Presentazione su schermo (4:3)</PresentationFormat>
  <Paragraphs>117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Equinozio</vt:lpstr>
      <vt:lpstr>La  prepotenza:    star bene a scuola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Voglio lo smartphone !!! Che Fare? Indicazioni ai genitori sulla gestione degli strumenti tecnologici  per i bambini della scuola primaria.   </vt:lpstr>
      <vt:lpstr>Essere genitori è un’esperienza meravigliosa ma impegnativa e talvolta comporta  scelte difficili.  </vt:lpstr>
      <vt:lpstr>Non dimentichiamo però  che ogni  scelta educativa richiede coerenza di comportamento pertanto, limitare o proibire l’uso del cellulare ai bambini, ne implica un utilizzo consapevole anche da parte dei   genitori.</vt:lpstr>
      <vt:lpstr> Se è vero che i bambini acquisiscono velocemente delle competenze tecnologiche, queste non vanno di pari passo con la loro maturazione emotiva. Ciò ci induce spesso  a sottovalutare la loro fragilità rispetto ad un mezzo così potente ed accattivante. </vt:lpstr>
      <vt:lpstr>E' quindi opportuno vigilare e controllare sempre i comportamenti dei piccoli  ricordando che le normative vigenti vietano  l’uso dei social ai minori di 13 anni. 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 prepotenza: star bene a scuola</dc:title>
  <dc:creator>Giulia</dc:creator>
  <cp:lastModifiedBy>Your User Name</cp:lastModifiedBy>
  <cp:revision>25</cp:revision>
  <dcterms:created xsi:type="dcterms:W3CDTF">2017-05-02T20:32:55Z</dcterms:created>
  <dcterms:modified xsi:type="dcterms:W3CDTF">2017-05-05T18:38:18Z</dcterms:modified>
</cp:coreProperties>
</file>