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0" r:id="rId6"/>
    <p:sldId id="263" r:id="rId7"/>
    <p:sldId id="276" r:id="rId8"/>
    <p:sldId id="269" r:id="rId9"/>
    <p:sldId id="267" r:id="rId10"/>
    <p:sldId id="274" r:id="rId11"/>
    <p:sldId id="273" r:id="rId12"/>
    <p:sldId id="275" r:id="rId13"/>
    <p:sldId id="266" r:id="rId14"/>
    <p:sldId id="272" r:id="rId15"/>
    <p:sldId id="270" r:id="rId16"/>
    <p:sldId id="259" r:id="rId17"/>
    <p:sldId id="258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IMG%20PRESENTAZIONE/IL%20CERVELLO%20DELLE%20DONNE%20-%20Riccardo%20Dose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ominisonolenuovedonne/" TargetMode="External"/><Relationship Id="rId2" Type="http://schemas.openxmlformats.org/officeDocument/2006/relationships/hyperlink" Target="https://www.facebook.com/SessoDrogaPastorizia1/?ref=page_interna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kblog.it/post/338355/stereotipi-di-genere-come-combatterli-tutto-lanno-con-i-consigli-degli-psicologi" TargetMode="External"/><Relationship Id="rId2" Type="http://schemas.openxmlformats.org/officeDocument/2006/relationships/hyperlink" Target="http://www.pinkblog.it/post/6223/uomini-col-mestruo-un-gruppo-su-facebook-smaschera-i-senza-pall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attribution_link?a=THJrWTI4P7Q&amp;u=%2Fwatch%3Fv%3DXjJQBjWYDTs%26feature%3Dshare" TargetMode="External"/><Relationship Id="rId2" Type="http://schemas.openxmlformats.org/officeDocument/2006/relationships/hyperlink" Target="https://www.facebook.com/SVeMasseria/?ref=br_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uominisonolenuovedon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PUNTO DI VISTA DELL’ A.I.E.D.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STEREOTIPI DI GENERE E NUOVI MEDIA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252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dirty="0" smtClean="0"/>
              <a:t>E FATTI ‘NA RISATA!!</a:t>
            </a:r>
          </a:p>
          <a:p>
            <a:pPr marL="0" indent="0" algn="ctr">
              <a:buNone/>
            </a:pPr>
            <a:endParaRPr lang="it-IT" sz="4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8" y="2780928"/>
            <a:ext cx="7802064" cy="29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46" y="1557338"/>
            <a:ext cx="6003534" cy="4525962"/>
          </a:xfrm>
        </p:spPr>
      </p:pic>
    </p:spTree>
    <p:extLst>
      <p:ext uri="{BB962C8B-B14F-4D97-AF65-F5344CB8AC3E}">
        <p14:creationId xmlns:p14="http://schemas.microsoft.com/office/powerpoint/2010/main" val="13942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89" y="1557338"/>
            <a:ext cx="6020248" cy="4525962"/>
          </a:xfrm>
        </p:spPr>
      </p:pic>
    </p:spTree>
    <p:extLst>
      <p:ext uri="{BB962C8B-B14F-4D97-AF65-F5344CB8AC3E}">
        <p14:creationId xmlns:p14="http://schemas.microsoft.com/office/powerpoint/2010/main" val="40423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FATTI UNA RISATA…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3" y="1556792"/>
            <a:ext cx="8964488" cy="48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381847" cy="57813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4704"/>
            <a:ext cx="3029373" cy="34485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09120"/>
            <a:ext cx="4591691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>
                <a:hlinkClick r:id="rId2" action="ppaction://hlinkfile"/>
              </a:rPr>
              <a:t>VIDEO RICCARDO DOSE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9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5983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VIDEO: DALLE UNO SCHIAFFO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0" y="1988840"/>
            <a:ext cx="6992326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ANALISI DEI CONTENUTI DELLE PAGINE FB:</a:t>
            </a:r>
          </a:p>
          <a:p>
            <a:pPr marL="0" indent="0">
              <a:buNone/>
            </a:pPr>
            <a:endParaRPr lang="it-IT" dirty="0" smtClean="0">
              <a:hlinkClick r:id="rId2"/>
            </a:endParaRPr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https</a:t>
            </a:r>
            <a:r>
              <a:rPr lang="it-IT" dirty="0">
                <a:hlinkClick r:id="rId2"/>
              </a:rPr>
              <a:t>://www.facebook.com/SessoDrogaPastorizia1/?</a:t>
            </a:r>
            <a:r>
              <a:rPr lang="it-IT" dirty="0" smtClean="0">
                <a:hlinkClick r:id="rId2"/>
              </a:rPr>
              <a:t>ref=page_internal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https://www.facebook.com/uominisonolenuovedonne</a:t>
            </a:r>
            <a:r>
              <a:rPr lang="it-IT" dirty="0" smtClean="0">
                <a:hlinkClick r:id="rId3"/>
              </a:rPr>
              <a:t>/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454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ANALISI BLOG E ARTICOLI: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400" dirty="0">
                <a:hlinkClick r:id="rId2"/>
              </a:rPr>
              <a:t>http://</a:t>
            </a:r>
            <a:r>
              <a:rPr lang="it-IT" sz="2400" dirty="0" smtClean="0">
                <a:hlinkClick r:id="rId2"/>
              </a:rPr>
              <a:t>www.pinkblog.it/post/6223/uomini-col-mestruo-un-gruppo-su-facebook-smaschera-i-senza-palle</a:t>
            </a:r>
            <a:r>
              <a:rPr lang="it-IT" sz="2400" dirty="0" smtClean="0"/>
              <a:t> 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400" dirty="0">
                <a:hlinkClick r:id="rId3"/>
              </a:rPr>
              <a:t>http://</a:t>
            </a:r>
            <a:r>
              <a:rPr lang="it-IT" sz="2400" dirty="0" smtClean="0">
                <a:hlinkClick r:id="rId3"/>
              </a:rPr>
              <a:t>www.pinkblog.it/post/338355/stereotipi-di-genere-come-combatterli-tutto-lanno-con-i-consigli-degli-psicologi</a:t>
            </a:r>
            <a:r>
              <a:rPr lang="it-IT" sz="2400" dirty="0" smtClean="0"/>
              <a:t> </a:t>
            </a:r>
            <a:endParaRPr lang="it-IT" sz="2400" dirty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312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Se da un lato quindi i social network contribuiscono alla </a:t>
            </a:r>
            <a:r>
              <a:rPr lang="it-IT" dirty="0" err="1" smtClean="0"/>
              <a:t>cristalizzazione</a:t>
            </a:r>
            <a:r>
              <a:rPr lang="it-IT" dirty="0" smtClean="0"/>
              <a:t> degli stereotipi e facilitano l’uso di </a:t>
            </a:r>
            <a:r>
              <a:rPr lang="it-IT" dirty="0" err="1" smtClean="0"/>
              <a:t>hate</a:t>
            </a:r>
            <a:r>
              <a:rPr lang="it-IT" dirty="0" smtClean="0"/>
              <a:t> </a:t>
            </a:r>
            <a:r>
              <a:rPr lang="it-IT" dirty="0" err="1" smtClean="0"/>
              <a:t>speech</a:t>
            </a:r>
            <a:r>
              <a:rPr lang="it-IT" dirty="0" smtClean="0"/>
              <a:t>, dall’altro diventano strumento utile (se non fondamentale) al contrasto degli stessi.</a:t>
            </a:r>
          </a:p>
          <a:p>
            <a:pPr marL="0" indent="0">
              <a:buNone/>
            </a:pPr>
            <a:r>
              <a:rPr lang="it-IT" dirty="0" smtClean="0"/>
              <a:t>Infatti allo stesso modo la partecipazione, la sensibilizzazione e la protesta diventano più facili, veloci e diffusi.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295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GENERE E STEREOTIPI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NUOVI MEDIA: QUALE RUOLO?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ESEMPI PRATICI: COME USARLI NELLE SCUOLE?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912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ESEMPI: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https://www.facebook.com/SVeMasseria/?</a:t>
            </a:r>
            <a:r>
              <a:rPr lang="it-IT" dirty="0" smtClean="0">
                <a:hlinkClick r:id="rId2"/>
              </a:rPr>
              <a:t>ref=br_rs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>
                <a:hlinkClick r:id="rId3"/>
              </a:rPr>
              <a:t>Like </a:t>
            </a:r>
            <a:r>
              <a:rPr lang="it-IT" dirty="0">
                <a:hlinkClick r:id="rId3"/>
              </a:rPr>
              <a:t>a </a:t>
            </a:r>
            <a:r>
              <a:rPr lang="it-IT" dirty="0" smtClean="0">
                <a:hlinkClick r:id="rId3"/>
              </a:rPr>
              <a:t>girl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Parliamone Sabato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306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STEREOTIPO: </a:t>
            </a:r>
            <a:r>
              <a:rPr lang="it-IT" dirty="0"/>
              <a:t>credenze, rappresentazioni </a:t>
            </a:r>
            <a:r>
              <a:rPr lang="it-IT" dirty="0" err="1"/>
              <a:t>ipersemplificate</a:t>
            </a:r>
            <a:r>
              <a:rPr lang="it-IT" dirty="0"/>
              <a:t> della realtà e opinioni rigidamente connesse tra di loro, che un gruppo sociale associa a un altro gruppo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GENERE: insieme di ruoli, comportamenti, attività e attributi- socialmente costruiti- che una determinata società considera appropriati per donne e uomini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300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PROGETTI CONTRO LA VIOLENZA DI GENERE E IL BULLISMO OMOFOBICO;</a:t>
            </a:r>
          </a:p>
          <a:p>
            <a:endParaRPr lang="it-IT" dirty="0"/>
          </a:p>
          <a:p>
            <a:r>
              <a:rPr lang="it-IT" dirty="0" smtClean="0"/>
              <a:t>LABORATORI NELLE CLASSI </a:t>
            </a:r>
            <a:r>
              <a:rPr lang="it-IT" dirty="0" smtClean="0">
                <a:sym typeface="Wingdings" panose="05000000000000000000" pitchFamily="2" charset="2"/>
              </a:rPr>
              <a:t> MEDIA EDUCATION CON RAGAZZE E RAGAZZI DI SCUOLE MEDIE INFERIORI E SUPERIORI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22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SCOPO: EDUCARE E OFFRIRE STRUMENTI PER UNA VISIONE E ANALISI CRITICA DEI CONTENUTI (INIZIALMENTE TELEVISI, POI DEL WEB)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CONTRIBUTO INZIALE DELLE E DEI PARTECIPANTI: «CHE TIPO DI MESSAGGI TI è CAPITATO DI VEDERE SUI SOCIAL NETWORK?»</a:t>
            </a:r>
          </a:p>
        </p:txBody>
      </p:sp>
    </p:spTree>
    <p:extLst>
      <p:ext uri="{BB962C8B-B14F-4D97-AF65-F5344CB8AC3E}">
        <p14:creationId xmlns:p14="http://schemas.microsoft.com/office/powerpoint/2010/main" val="142946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ALCUNI DATI:</a:t>
            </a:r>
          </a:p>
          <a:p>
            <a:pPr marL="0" indent="0" algn="ctr">
              <a:buNone/>
            </a:pPr>
            <a:r>
              <a:rPr lang="it-IT" dirty="0" smtClean="0"/>
              <a:t>In Italia</a:t>
            </a:r>
          </a:p>
          <a:p>
            <a:r>
              <a:rPr lang="it-IT" dirty="0" smtClean="0"/>
              <a:t>9 anni: primo uso del pc</a:t>
            </a:r>
          </a:p>
          <a:p>
            <a:r>
              <a:rPr lang="it-IT" dirty="0" smtClean="0"/>
              <a:t>11 anni: primi approcci a internet</a:t>
            </a:r>
          </a:p>
          <a:p>
            <a:r>
              <a:rPr lang="it-IT" dirty="0" smtClean="0"/>
              <a:t>13 anni: iscrizione a </a:t>
            </a:r>
            <a:r>
              <a:rPr lang="it-IT" dirty="0" err="1" smtClean="0"/>
              <a:t>Facebook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794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SOCIAL </a:t>
            </a:r>
            <a:r>
              <a:rPr lang="it-IT" dirty="0" smtClean="0"/>
              <a:t>NETWORK: PRO E CONTRO</a:t>
            </a:r>
          </a:p>
          <a:p>
            <a:pPr marL="0" indent="0" algn="ctr"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88188"/>
              </p:ext>
            </p:extLst>
          </p:nvPr>
        </p:nvGraphicFramePr>
        <p:xfrm>
          <a:off x="1547664" y="2348880"/>
          <a:ext cx="6096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CONTRO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ECONOMICI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COMUNICAZIONE</a:t>
                      </a:r>
                      <a:r>
                        <a:rPr lang="it-IT" baseline="0" dirty="0" smtClean="0"/>
                        <a:t> IN TEMPO REALE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/>
                        <a:t>INFORMAZIONI GLOBALI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/>
                        <a:t>FAVORISCONO RELAZIONI INTERPERSONALI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/>
                        <a:t>FAVORISCONO LA PARTECIPAZIONE  ATTIVA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/>
                        <a:t>POSSIBILITà</a:t>
                      </a:r>
                      <a:r>
                        <a:rPr lang="it-IT" baseline="0" dirty="0" smtClean="0"/>
                        <a:t> DI CONTRASTARE CONTENUTI VIOLENTI E STEREOTIPICI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POSSONO</a:t>
                      </a:r>
                      <a:r>
                        <a:rPr lang="it-IT" baseline="0" dirty="0" smtClean="0"/>
                        <a:t> CREARE DIPENDENZA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err="1" smtClean="0"/>
                        <a:t>POSSIBILITà</a:t>
                      </a:r>
                      <a:r>
                        <a:rPr lang="it-IT" baseline="0" dirty="0" smtClean="0"/>
                        <a:t> DI CREARE FALSE </a:t>
                      </a:r>
                      <a:r>
                        <a:rPr lang="it-IT" baseline="0" dirty="0" err="1" smtClean="0"/>
                        <a:t>IDENTITà</a:t>
                      </a:r>
                      <a:r>
                        <a:rPr lang="it-IT" baseline="0" dirty="0" smtClean="0"/>
                        <a:t>: VIENE MENO IL FILTRO SOCIALE</a:t>
                      </a:r>
                      <a:r>
                        <a:rPr lang="it-IT" baseline="0" dirty="0" smtClean="0">
                          <a:sym typeface="Wingdings" panose="05000000000000000000" pitchFamily="2" charset="2"/>
                        </a:rPr>
                        <a:t> AUMENTO DI VIOLENZA E HATE SPEECH</a:t>
                      </a:r>
                      <a:endParaRPr lang="it-IT" baseline="0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64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SOCIAL NETWORK:</a:t>
            </a:r>
          </a:p>
          <a:p>
            <a:r>
              <a:rPr lang="it-IT" dirty="0" err="1" smtClean="0"/>
              <a:t>Facebook</a:t>
            </a:r>
            <a:r>
              <a:rPr lang="it-IT" dirty="0" smtClean="0"/>
              <a:t>: pagine che veicolano stereotipi</a:t>
            </a:r>
          </a:p>
          <a:p>
            <a:pPr lvl="1"/>
            <a:r>
              <a:rPr lang="it-IT" dirty="0" smtClean="0"/>
              <a:t>Quantità di contenuti;</a:t>
            </a:r>
          </a:p>
          <a:p>
            <a:pPr lvl="1"/>
            <a:r>
              <a:rPr lang="it-IT" dirty="0" smtClean="0"/>
              <a:t>Frequenza e velocità di condivisione;</a:t>
            </a:r>
          </a:p>
          <a:p>
            <a:pPr lvl="1"/>
            <a:r>
              <a:rPr lang="it-IT" dirty="0" smtClean="0"/>
              <a:t>Contesto ludico o di scherzo</a:t>
            </a:r>
          </a:p>
          <a:p>
            <a:pPr marL="0" indent="0">
              <a:buNone/>
            </a:pPr>
            <a:r>
              <a:rPr lang="it-IT" dirty="0"/>
              <a:t>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Mancanza di analisi critica dei contenuti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211960" y="429309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0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STEREOTIPI DI GENERE E NUOVI MEDIA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aspettative legate al proprio ruolo in quanto uomo/maschio- donna/femmina comprendono la trasmissione di credenze, valori, atteggiamenti e risposte emotive ritenute idonee in base al proprio genere.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https://www.facebook.com/uominisonolenuovedonne/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455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515</Words>
  <Application>Microsoft Office PowerPoint</Application>
  <PresentationFormat>Presentazione su schermo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IL PUNTO DI VISTA DELL’ A.I.E.D.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  <vt:lpstr>STEREOTIPI DI GENERE E NUOVI MEDIA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PUNTO DI VISTA DELL’ A.I.E.D.</dc:title>
  <dc:creator>Giulia</dc:creator>
  <cp:lastModifiedBy>Giulia</cp:lastModifiedBy>
  <cp:revision>12</cp:revision>
  <dcterms:created xsi:type="dcterms:W3CDTF">2017-05-05T09:45:30Z</dcterms:created>
  <dcterms:modified xsi:type="dcterms:W3CDTF">2017-05-05T14:31:57Z</dcterms:modified>
</cp:coreProperties>
</file>