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Lst>
  <p:notesMasterIdLst>
    <p:notesMasterId r:id="rId41"/>
  </p:notesMasterIdLst>
  <p:handoutMasterIdLst>
    <p:handoutMasterId r:id="rId42"/>
  </p:handoutMasterIdLst>
  <p:sldIdLst>
    <p:sldId id="284" r:id="rId2"/>
    <p:sldId id="313" r:id="rId3"/>
    <p:sldId id="286" r:id="rId4"/>
    <p:sldId id="289" r:id="rId5"/>
    <p:sldId id="448" r:id="rId6"/>
    <p:sldId id="306" r:id="rId7"/>
    <p:sldId id="305" r:id="rId8"/>
    <p:sldId id="290" r:id="rId9"/>
    <p:sldId id="302" r:id="rId10"/>
    <p:sldId id="298" r:id="rId11"/>
    <p:sldId id="307" r:id="rId12"/>
    <p:sldId id="308" r:id="rId13"/>
    <p:sldId id="309" r:id="rId14"/>
    <p:sldId id="280" r:id="rId15"/>
    <p:sldId id="314" r:id="rId16"/>
    <p:sldId id="285" r:id="rId17"/>
    <p:sldId id="311" r:id="rId18"/>
    <p:sldId id="312" r:id="rId19"/>
    <p:sldId id="265" r:id="rId20"/>
    <p:sldId id="317" r:id="rId21"/>
    <p:sldId id="283" r:id="rId22"/>
    <p:sldId id="316" r:id="rId23"/>
    <p:sldId id="431" r:id="rId24"/>
    <p:sldId id="436" r:id="rId25"/>
    <p:sldId id="437" r:id="rId26"/>
    <p:sldId id="438" r:id="rId27"/>
    <p:sldId id="432" r:id="rId28"/>
    <p:sldId id="299" r:id="rId29"/>
    <p:sldId id="296" r:id="rId30"/>
    <p:sldId id="297" r:id="rId31"/>
    <p:sldId id="439" r:id="rId32"/>
    <p:sldId id="447" r:id="rId33"/>
    <p:sldId id="442" r:id="rId34"/>
    <p:sldId id="440" r:id="rId35"/>
    <p:sldId id="443" r:id="rId36"/>
    <p:sldId id="444" r:id="rId37"/>
    <p:sldId id="445" r:id="rId38"/>
    <p:sldId id="318" r:id="rId39"/>
    <p:sldId id="450" r:id="rId4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59"/>
    <p:restoredTop sz="69056"/>
  </p:normalViewPr>
  <p:slideViewPr>
    <p:cSldViewPr snapToGrid="0" snapToObjects="1">
      <p:cViewPr varScale="1">
        <p:scale>
          <a:sx n="58" d="100"/>
          <a:sy n="58" d="100"/>
        </p:scale>
        <p:origin x="1280" y="192"/>
      </p:cViewPr>
      <p:guideLst/>
    </p:cSldViewPr>
  </p:slideViewPr>
  <p:notesTextViewPr>
    <p:cViewPr>
      <p:scale>
        <a:sx n="85" d="100"/>
        <a:sy n="8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873130-4704-43E0-BBB7-40B1AC8AE5E9}" type="doc">
      <dgm:prSet loTypeId="urn:microsoft.com/office/officeart/2005/8/layout/hProcess9" loCatId="process" qsTypeId="urn:microsoft.com/office/officeart/2005/8/quickstyle/simple5" qsCatId="simple" csTypeId="urn:microsoft.com/office/officeart/2005/8/colors/accent2_1" csCatId="accent2" phldr="1"/>
      <dgm:spPr/>
      <dgm:t>
        <a:bodyPr/>
        <a:lstStyle/>
        <a:p>
          <a:endParaRPr lang="en-US"/>
        </a:p>
      </dgm:t>
    </dgm:pt>
    <dgm:pt modelId="{5E709B3B-271F-47DA-AA94-BD02B7BDF48E}">
      <dgm:prSet custT="1"/>
      <dgm:spPr>
        <a:solidFill>
          <a:srgbClr val="92D050"/>
        </a:solidFill>
        <a:ln>
          <a:solidFill>
            <a:srgbClr val="FFFF00"/>
          </a:solidFill>
        </a:ln>
      </dgm:spPr>
      <dgm:t>
        <a:bodyPr/>
        <a:lstStyle/>
        <a:p>
          <a:r>
            <a:rPr lang="it-IT" sz="2000" dirty="0">
              <a:solidFill>
                <a:schemeClr val="tx1"/>
              </a:solidFill>
            </a:rPr>
            <a:t>Rumore</a:t>
          </a:r>
          <a:endParaRPr lang="en-US" sz="2000" dirty="0">
            <a:solidFill>
              <a:schemeClr val="tx1"/>
            </a:solidFill>
          </a:endParaRPr>
        </a:p>
      </dgm:t>
    </dgm:pt>
    <dgm:pt modelId="{39F21A83-2CE5-4483-A940-5396AB5668BE}" type="parTrans" cxnId="{8F0D95A7-8A57-4CB7-A4A2-22C59D7FD02E}">
      <dgm:prSet/>
      <dgm:spPr/>
      <dgm:t>
        <a:bodyPr/>
        <a:lstStyle/>
        <a:p>
          <a:endParaRPr lang="en-US"/>
        </a:p>
      </dgm:t>
    </dgm:pt>
    <dgm:pt modelId="{1137AE0B-3C67-437A-9B94-638D39C70B21}" type="sibTrans" cxnId="{8F0D95A7-8A57-4CB7-A4A2-22C59D7FD02E}">
      <dgm:prSet/>
      <dgm:spPr/>
      <dgm:t>
        <a:bodyPr/>
        <a:lstStyle/>
        <a:p>
          <a:endParaRPr lang="en-US"/>
        </a:p>
      </dgm:t>
    </dgm:pt>
    <dgm:pt modelId="{3CA5758C-621C-41F9-A26D-044BF702F5AF}">
      <dgm:prSet custT="1"/>
      <dgm:spPr>
        <a:solidFill>
          <a:srgbClr val="FFFF00"/>
        </a:solidFill>
        <a:ln>
          <a:solidFill>
            <a:srgbClr val="92D050"/>
          </a:solidFill>
        </a:ln>
      </dgm:spPr>
      <dgm:t>
        <a:bodyPr/>
        <a:lstStyle/>
        <a:p>
          <a:r>
            <a:rPr lang="it-IT" sz="2000" dirty="0"/>
            <a:t>Percezione</a:t>
          </a:r>
          <a:endParaRPr lang="en-US" sz="2000" dirty="0"/>
        </a:p>
      </dgm:t>
    </dgm:pt>
    <dgm:pt modelId="{65BB3EF4-6BFB-4C2A-BB7B-C4DA3560BC95}" type="parTrans" cxnId="{215DFC46-892B-4A61-8038-E1C7714A32D6}">
      <dgm:prSet/>
      <dgm:spPr/>
      <dgm:t>
        <a:bodyPr/>
        <a:lstStyle/>
        <a:p>
          <a:endParaRPr lang="en-US"/>
        </a:p>
      </dgm:t>
    </dgm:pt>
    <dgm:pt modelId="{F0917D80-48C6-43C3-BE03-6E486B987807}" type="sibTrans" cxnId="{215DFC46-892B-4A61-8038-E1C7714A32D6}">
      <dgm:prSet/>
      <dgm:spPr/>
      <dgm:t>
        <a:bodyPr/>
        <a:lstStyle/>
        <a:p>
          <a:endParaRPr lang="en-US"/>
        </a:p>
      </dgm:t>
    </dgm:pt>
    <dgm:pt modelId="{1614613A-0CEF-4B58-A5AC-02AC9D1016EE}">
      <dgm:prSet custT="1"/>
      <dgm:spPr>
        <a:solidFill>
          <a:srgbClr val="00B0F0"/>
        </a:solidFill>
        <a:ln>
          <a:solidFill>
            <a:srgbClr val="FF0000"/>
          </a:solidFill>
        </a:ln>
      </dgm:spPr>
      <dgm:t>
        <a:bodyPr/>
        <a:lstStyle/>
        <a:p>
          <a:r>
            <a:rPr lang="it-IT" sz="2000" dirty="0">
              <a:solidFill>
                <a:schemeClr val="bg1"/>
              </a:solidFill>
            </a:rPr>
            <a:t>Enciclopedia</a:t>
          </a:r>
          <a:endParaRPr lang="en-US" sz="2000" dirty="0">
            <a:solidFill>
              <a:schemeClr val="bg1"/>
            </a:solidFill>
          </a:endParaRPr>
        </a:p>
      </dgm:t>
    </dgm:pt>
    <dgm:pt modelId="{FE418D29-898E-49B1-A5CF-FB3D22C8FF48}" type="parTrans" cxnId="{65F0164E-9669-4CED-951D-205816E8FED2}">
      <dgm:prSet/>
      <dgm:spPr/>
      <dgm:t>
        <a:bodyPr/>
        <a:lstStyle/>
        <a:p>
          <a:endParaRPr lang="en-US"/>
        </a:p>
      </dgm:t>
    </dgm:pt>
    <dgm:pt modelId="{3AB01D23-CA98-4E46-96DE-67305FF6FA31}" type="sibTrans" cxnId="{65F0164E-9669-4CED-951D-205816E8FED2}">
      <dgm:prSet/>
      <dgm:spPr/>
      <dgm:t>
        <a:bodyPr/>
        <a:lstStyle/>
        <a:p>
          <a:endParaRPr lang="en-US"/>
        </a:p>
      </dgm:t>
    </dgm:pt>
    <dgm:pt modelId="{CB33AD24-9DF5-4029-944E-D7C32D398FE5}">
      <dgm:prSet custT="1"/>
      <dgm:spPr/>
      <dgm:t>
        <a:bodyPr/>
        <a:lstStyle/>
        <a:p>
          <a:r>
            <a:rPr lang="it-IT" sz="2000" dirty="0"/>
            <a:t>Ossessione</a:t>
          </a:r>
          <a:endParaRPr lang="en-US" sz="2000" dirty="0"/>
        </a:p>
      </dgm:t>
    </dgm:pt>
    <dgm:pt modelId="{112FBAD5-5F65-4ED6-8351-B85BC102FBB5}" type="parTrans" cxnId="{7D436E88-BC7E-43F4-B7BD-F66C5B51AF61}">
      <dgm:prSet/>
      <dgm:spPr/>
      <dgm:t>
        <a:bodyPr/>
        <a:lstStyle/>
        <a:p>
          <a:endParaRPr lang="en-US"/>
        </a:p>
      </dgm:t>
    </dgm:pt>
    <dgm:pt modelId="{FD4660AC-5F6A-4F18-9D8D-4B83AAAC8865}" type="sibTrans" cxnId="{7D436E88-BC7E-43F4-B7BD-F66C5B51AF61}">
      <dgm:prSet/>
      <dgm:spPr/>
      <dgm:t>
        <a:bodyPr/>
        <a:lstStyle/>
        <a:p>
          <a:endParaRPr lang="en-US"/>
        </a:p>
      </dgm:t>
    </dgm:pt>
    <dgm:pt modelId="{732B165F-985B-4251-8CA1-0FE853725D19}">
      <dgm:prSet custT="1"/>
      <dgm:spPr/>
      <dgm:t>
        <a:bodyPr/>
        <a:lstStyle/>
        <a:p>
          <a:r>
            <a:rPr lang="it-IT" sz="2000" dirty="0"/>
            <a:t>Differenza</a:t>
          </a:r>
          <a:endParaRPr lang="en-US" sz="2000" dirty="0"/>
        </a:p>
      </dgm:t>
    </dgm:pt>
    <dgm:pt modelId="{0C1D7285-FD8E-4097-886B-89528A5ABFC8}" type="parTrans" cxnId="{296F9882-8BA8-4434-A9C2-D05DA535B147}">
      <dgm:prSet/>
      <dgm:spPr/>
      <dgm:t>
        <a:bodyPr/>
        <a:lstStyle/>
        <a:p>
          <a:endParaRPr lang="en-US"/>
        </a:p>
      </dgm:t>
    </dgm:pt>
    <dgm:pt modelId="{C4B51272-7258-46D9-AD9F-5FFB090E018F}" type="sibTrans" cxnId="{296F9882-8BA8-4434-A9C2-D05DA535B147}">
      <dgm:prSet/>
      <dgm:spPr/>
      <dgm:t>
        <a:bodyPr/>
        <a:lstStyle/>
        <a:p>
          <a:endParaRPr lang="en-US"/>
        </a:p>
      </dgm:t>
    </dgm:pt>
    <dgm:pt modelId="{C61D0362-A770-472F-B9F4-82821001809B}">
      <dgm:prSet custT="1"/>
      <dgm:spPr/>
      <dgm:t>
        <a:bodyPr/>
        <a:lstStyle/>
        <a:p>
          <a:r>
            <a:rPr lang="it-IT" sz="2000" dirty="0"/>
            <a:t>Verità</a:t>
          </a:r>
          <a:endParaRPr lang="en-US" sz="2000" dirty="0"/>
        </a:p>
      </dgm:t>
    </dgm:pt>
    <dgm:pt modelId="{3D1FE32C-2BD5-44A3-A839-1CF6B368884A}" type="parTrans" cxnId="{9490B49D-C688-4461-B2E8-3036238C7963}">
      <dgm:prSet/>
      <dgm:spPr/>
      <dgm:t>
        <a:bodyPr/>
        <a:lstStyle/>
        <a:p>
          <a:endParaRPr lang="en-US"/>
        </a:p>
      </dgm:t>
    </dgm:pt>
    <dgm:pt modelId="{910DDFD2-E6ED-4C45-8873-272B2B753895}" type="sibTrans" cxnId="{9490B49D-C688-4461-B2E8-3036238C7963}">
      <dgm:prSet/>
      <dgm:spPr/>
      <dgm:t>
        <a:bodyPr/>
        <a:lstStyle/>
        <a:p>
          <a:endParaRPr lang="en-US"/>
        </a:p>
      </dgm:t>
    </dgm:pt>
    <dgm:pt modelId="{D7A6841F-B315-3B4E-94DE-0A9A13BB5C35}" type="pres">
      <dgm:prSet presAssocID="{F3873130-4704-43E0-BBB7-40B1AC8AE5E9}" presName="CompostProcess" presStyleCnt="0">
        <dgm:presLayoutVars>
          <dgm:dir/>
          <dgm:resizeHandles val="exact"/>
        </dgm:presLayoutVars>
      </dgm:prSet>
      <dgm:spPr/>
    </dgm:pt>
    <dgm:pt modelId="{6A11D420-C884-6D42-BFE9-1940EA3DBDC4}" type="pres">
      <dgm:prSet presAssocID="{F3873130-4704-43E0-BBB7-40B1AC8AE5E9}" presName="arrow" presStyleLbl="bgShp" presStyleIdx="0" presStyleCnt="1"/>
      <dgm:spPr/>
    </dgm:pt>
    <dgm:pt modelId="{3F793EAA-090C-4743-A068-7E1CA685E35C}" type="pres">
      <dgm:prSet presAssocID="{F3873130-4704-43E0-BBB7-40B1AC8AE5E9}" presName="linearProcess" presStyleCnt="0"/>
      <dgm:spPr/>
    </dgm:pt>
    <dgm:pt modelId="{A65EB57E-B0DD-E243-9793-C85061D279C2}" type="pres">
      <dgm:prSet presAssocID="{5E709B3B-271F-47DA-AA94-BD02B7BDF48E}" presName="textNode" presStyleLbl="node1" presStyleIdx="0" presStyleCnt="6" custLinFactNeighborX="-50" custLinFactNeighborY="-1377">
        <dgm:presLayoutVars>
          <dgm:bulletEnabled val="1"/>
        </dgm:presLayoutVars>
      </dgm:prSet>
      <dgm:spPr/>
    </dgm:pt>
    <dgm:pt modelId="{D88EF4DD-8CB2-9642-A3AF-F4609D4CDEDA}" type="pres">
      <dgm:prSet presAssocID="{1137AE0B-3C67-437A-9B94-638D39C70B21}" presName="sibTrans" presStyleCnt="0"/>
      <dgm:spPr/>
    </dgm:pt>
    <dgm:pt modelId="{9E4AEAC4-355F-3F40-94B3-2B842F15E597}" type="pres">
      <dgm:prSet presAssocID="{3CA5758C-621C-41F9-A26D-044BF702F5AF}" presName="textNode" presStyleLbl="node1" presStyleIdx="1" presStyleCnt="6">
        <dgm:presLayoutVars>
          <dgm:bulletEnabled val="1"/>
        </dgm:presLayoutVars>
      </dgm:prSet>
      <dgm:spPr/>
    </dgm:pt>
    <dgm:pt modelId="{20A991A4-032A-5E40-83CB-5B062F9D9DF7}" type="pres">
      <dgm:prSet presAssocID="{F0917D80-48C6-43C3-BE03-6E486B987807}" presName="sibTrans" presStyleCnt="0"/>
      <dgm:spPr/>
    </dgm:pt>
    <dgm:pt modelId="{448955B0-0CEF-204E-AA32-6F0B0590B20B}" type="pres">
      <dgm:prSet presAssocID="{1614613A-0CEF-4B58-A5AC-02AC9D1016EE}" presName="textNode" presStyleLbl="node1" presStyleIdx="2" presStyleCnt="6">
        <dgm:presLayoutVars>
          <dgm:bulletEnabled val="1"/>
        </dgm:presLayoutVars>
      </dgm:prSet>
      <dgm:spPr/>
    </dgm:pt>
    <dgm:pt modelId="{3E87BDC3-B9E2-B149-A029-4C73F9FA3D72}" type="pres">
      <dgm:prSet presAssocID="{3AB01D23-CA98-4E46-96DE-67305FF6FA31}" presName="sibTrans" presStyleCnt="0"/>
      <dgm:spPr/>
    </dgm:pt>
    <dgm:pt modelId="{E9325996-491E-324A-BC31-9FF6FE56120E}" type="pres">
      <dgm:prSet presAssocID="{CB33AD24-9DF5-4029-944E-D7C32D398FE5}" presName="textNode" presStyleLbl="node1" presStyleIdx="3" presStyleCnt="6">
        <dgm:presLayoutVars>
          <dgm:bulletEnabled val="1"/>
        </dgm:presLayoutVars>
      </dgm:prSet>
      <dgm:spPr/>
    </dgm:pt>
    <dgm:pt modelId="{94A35700-0CF2-B94B-BE23-DC2814BF0E00}" type="pres">
      <dgm:prSet presAssocID="{FD4660AC-5F6A-4F18-9D8D-4B83AAAC8865}" presName="sibTrans" presStyleCnt="0"/>
      <dgm:spPr/>
    </dgm:pt>
    <dgm:pt modelId="{C9934511-79D5-7C43-9F2B-6FE592561265}" type="pres">
      <dgm:prSet presAssocID="{732B165F-985B-4251-8CA1-0FE853725D19}" presName="textNode" presStyleLbl="node1" presStyleIdx="4" presStyleCnt="6">
        <dgm:presLayoutVars>
          <dgm:bulletEnabled val="1"/>
        </dgm:presLayoutVars>
      </dgm:prSet>
      <dgm:spPr/>
    </dgm:pt>
    <dgm:pt modelId="{786F9AEA-C967-7646-AB6A-5DE201AF743C}" type="pres">
      <dgm:prSet presAssocID="{C4B51272-7258-46D9-AD9F-5FFB090E018F}" presName="sibTrans" presStyleCnt="0"/>
      <dgm:spPr/>
    </dgm:pt>
    <dgm:pt modelId="{28DDACBE-365D-2142-BE4A-EAAABD4D41AE}" type="pres">
      <dgm:prSet presAssocID="{C61D0362-A770-472F-B9F4-82821001809B}" presName="textNode" presStyleLbl="node1" presStyleIdx="5" presStyleCnt="6">
        <dgm:presLayoutVars>
          <dgm:bulletEnabled val="1"/>
        </dgm:presLayoutVars>
      </dgm:prSet>
      <dgm:spPr/>
    </dgm:pt>
  </dgm:ptLst>
  <dgm:cxnLst>
    <dgm:cxn modelId="{215DFC46-892B-4A61-8038-E1C7714A32D6}" srcId="{F3873130-4704-43E0-BBB7-40B1AC8AE5E9}" destId="{3CA5758C-621C-41F9-A26D-044BF702F5AF}" srcOrd="1" destOrd="0" parTransId="{65BB3EF4-6BFB-4C2A-BB7B-C4DA3560BC95}" sibTransId="{F0917D80-48C6-43C3-BE03-6E486B987807}"/>
    <dgm:cxn modelId="{65F0164E-9669-4CED-951D-205816E8FED2}" srcId="{F3873130-4704-43E0-BBB7-40B1AC8AE5E9}" destId="{1614613A-0CEF-4B58-A5AC-02AC9D1016EE}" srcOrd="2" destOrd="0" parTransId="{FE418D29-898E-49B1-A5CF-FB3D22C8FF48}" sibTransId="{3AB01D23-CA98-4E46-96DE-67305FF6FA31}"/>
    <dgm:cxn modelId="{296F9882-8BA8-4434-A9C2-D05DA535B147}" srcId="{F3873130-4704-43E0-BBB7-40B1AC8AE5E9}" destId="{732B165F-985B-4251-8CA1-0FE853725D19}" srcOrd="4" destOrd="0" parTransId="{0C1D7285-FD8E-4097-886B-89528A5ABFC8}" sibTransId="{C4B51272-7258-46D9-AD9F-5FFB090E018F}"/>
    <dgm:cxn modelId="{7D436E88-BC7E-43F4-B7BD-F66C5B51AF61}" srcId="{F3873130-4704-43E0-BBB7-40B1AC8AE5E9}" destId="{CB33AD24-9DF5-4029-944E-D7C32D398FE5}" srcOrd="3" destOrd="0" parTransId="{112FBAD5-5F65-4ED6-8351-B85BC102FBB5}" sibTransId="{FD4660AC-5F6A-4F18-9D8D-4B83AAAC8865}"/>
    <dgm:cxn modelId="{3863D089-A2A7-D744-984F-F14B70CFAC19}" type="presOf" srcId="{1614613A-0CEF-4B58-A5AC-02AC9D1016EE}" destId="{448955B0-0CEF-204E-AA32-6F0B0590B20B}" srcOrd="0" destOrd="0" presId="urn:microsoft.com/office/officeart/2005/8/layout/hProcess9"/>
    <dgm:cxn modelId="{9490B49D-C688-4461-B2E8-3036238C7963}" srcId="{F3873130-4704-43E0-BBB7-40B1AC8AE5E9}" destId="{C61D0362-A770-472F-B9F4-82821001809B}" srcOrd="5" destOrd="0" parTransId="{3D1FE32C-2BD5-44A3-A839-1CF6B368884A}" sibTransId="{910DDFD2-E6ED-4C45-8873-272B2B753895}"/>
    <dgm:cxn modelId="{126EA19F-16E7-8240-8F1F-6D4832E90B38}" type="presOf" srcId="{3CA5758C-621C-41F9-A26D-044BF702F5AF}" destId="{9E4AEAC4-355F-3F40-94B3-2B842F15E597}" srcOrd="0" destOrd="0" presId="urn:microsoft.com/office/officeart/2005/8/layout/hProcess9"/>
    <dgm:cxn modelId="{681F0FA0-30F3-2748-97BA-F8E06A392EC8}" type="presOf" srcId="{CB33AD24-9DF5-4029-944E-D7C32D398FE5}" destId="{E9325996-491E-324A-BC31-9FF6FE56120E}" srcOrd="0" destOrd="0" presId="urn:microsoft.com/office/officeart/2005/8/layout/hProcess9"/>
    <dgm:cxn modelId="{8F0D95A7-8A57-4CB7-A4A2-22C59D7FD02E}" srcId="{F3873130-4704-43E0-BBB7-40B1AC8AE5E9}" destId="{5E709B3B-271F-47DA-AA94-BD02B7BDF48E}" srcOrd="0" destOrd="0" parTransId="{39F21A83-2CE5-4483-A940-5396AB5668BE}" sibTransId="{1137AE0B-3C67-437A-9B94-638D39C70B21}"/>
    <dgm:cxn modelId="{52251AAB-3CBC-8B4A-9D98-99E123D6FFB1}" type="presOf" srcId="{5E709B3B-271F-47DA-AA94-BD02B7BDF48E}" destId="{A65EB57E-B0DD-E243-9793-C85061D279C2}" srcOrd="0" destOrd="0" presId="urn:microsoft.com/office/officeart/2005/8/layout/hProcess9"/>
    <dgm:cxn modelId="{A9CF81C1-C96A-794C-9A18-326609E1E652}" type="presOf" srcId="{C61D0362-A770-472F-B9F4-82821001809B}" destId="{28DDACBE-365D-2142-BE4A-EAAABD4D41AE}" srcOrd="0" destOrd="0" presId="urn:microsoft.com/office/officeart/2005/8/layout/hProcess9"/>
    <dgm:cxn modelId="{250078CA-CD12-4246-B7AB-E6851466F5EF}" type="presOf" srcId="{F3873130-4704-43E0-BBB7-40B1AC8AE5E9}" destId="{D7A6841F-B315-3B4E-94DE-0A9A13BB5C35}" srcOrd="0" destOrd="0" presId="urn:microsoft.com/office/officeart/2005/8/layout/hProcess9"/>
    <dgm:cxn modelId="{B296C2E8-E23C-E141-9AE3-1401BCDCC40C}" type="presOf" srcId="{732B165F-985B-4251-8CA1-0FE853725D19}" destId="{C9934511-79D5-7C43-9F2B-6FE592561265}" srcOrd="0" destOrd="0" presId="urn:microsoft.com/office/officeart/2005/8/layout/hProcess9"/>
    <dgm:cxn modelId="{C60EF67B-0A0D-6A40-B319-C80B684A9EB2}" type="presParOf" srcId="{D7A6841F-B315-3B4E-94DE-0A9A13BB5C35}" destId="{6A11D420-C884-6D42-BFE9-1940EA3DBDC4}" srcOrd="0" destOrd="0" presId="urn:microsoft.com/office/officeart/2005/8/layout/hProcess9"/>
    <dgm:cxn modelId="{8105D995-5403-4E45-8DDC-8D8585FFFB80}" type="presParOf" srcId="{D7A6841F-B315-3B4E-94DE-0A9A13BB5C35}" destId="{3F793EAA-090C-4743-A068-7E1CA685E35C}" srcOrd="1" destOrd="0" presId="urn:microsoft.com/office/officeart/2005/8/layout/hProcess9"/>
    <dgm:cxn modelId="{A39554FE-3AC9-F04D-8DA5-24A43CDA1CFC}" type="presParOf" srcId="{3F793EAA-090C-4743-A068-7E1CA685E35C}" destId="{A65EB57E-B0DD-E243-9793-C85061D279C2}" srcOrd="0" destOrd="0" presId="urn:microsoft.com/office/officeart/2005/8/layout/hProcess9"/>
    <dgm:cxn modelId="{4465EACD-DBB8-5541-9C6F-F377AA82CFFD}" type="presParOf" srcId="{3F793EAA-090C-4743-A068-7E1CA685E35C}" destId="{D88EF4DD-8CB2-9642-A3AF-F4609D4CDEDA}" srcOrd="1" destOrd="0" presId="urn:microsoft.com/office/officeart/2005/8/layout/hProcess9"/>
    <dgm:cxn modelId="{BD38C8DC-57FD-8D49-A568-C2727EB42295}" type="presParOf" srcId="{3F793EAA-090C-4743-A068-7E1CA685E35C}" destId="{9E4AEAC4-355F-3F40-94B3-2B842F15E597}" srcOrd="2" destOrd="0" presId="urn:microsoft.com/office/officeart/2005/8/layout/hProcess9"/>
    <dgm:cxn modelId="{E1578F7F-D5DB-FC49-82AA-BFA5302833B4}" type="presParOf" srcId="{3F793EAA-090C-4743-A068-7E1CA685E35C}" destId="{20A991A4-032A-5E40-83CB-5B062F9D9DF7}" srcOrd="3" destOrd="0" presId="urn:microsoft.com/office/officeart/2005/8/layout/hProcess9"/>
    <dgm:cxn modelId="{5CE61460-EF32-BD49-8DC6-82E355505D5F}" type="presParOf" srcId="{3F793EAA-090C-4743-A068-7E1CA685E35C}" destId="{448955B0-0CEF-204E-AA32-6F0B0590B20B}" srcOrd="4" destOrd="0" presId="urn:microsoft.com/office/officeart/2005/8/layout/hProcess9"/>
    <dgm:cxn modelId="{62F4FDF7-8B97-474D-A99D-B5CD36956862}" type="presParOf" srcId="{3F793EAA-090C-4743-A068-7E1CA685E35C}" destId="{3E87BDC3-B9E2-B149-A029-4C73F9FA3D72}" srcOrd="5" destOrd="0" presId="urn:microsoft.com/office/officeart/2005/8/layout/hProcess9"/>
    <dgm:cxn modelId="{20236E82-DE7D-E245-BB51-4AEB499E2634}" type="presParOf" srcId="{3F793EAA-090C-4743-A068-7E1CA685E35C}" destId="{E9325996-491E-324A-BC31-9FF6FE56120E}" srcOrd="6" destOrd="0" presId="urn:microsoft.com/office/officeart/2005/8/layout/hProcess9"/>
    <dgm:cxn modelId="{74F74B90-645E-2049-90D9-D408AE9FBE80}" type="presParOf" srcId="{3F793EAA-090C-4743-A068-7E1CA685E35C}" destId="{94A35700-0CF2-B94B-BE23-DC2814BF0E00}" srcOrd="7" destOrd="0" presId="urn:microsoft.com/office/officeart/2005/8/layout/hProcess9"/>
    <dgm:cxn modelId="{2ABE15C7-FF3F-A242-BC41-60405A870E06}" type="presParOf" srcId="{3F793EAA-090C-4743-A068-7E1CA685E35C}" destId="{C9934511-79D5-7C43-9F2B-6FE592561265}" srcOrd="8" destOrd="0" presId="urn:microsoft.com/office/officeart/2005/8/layout/hProcess9"/>
    <dgm:cxn modelId="{C10AD174-5E6C-AC4A-871F-671EC669DC90}" type="presParOf" srcId="{3F793EAA-090C-4743-A068-7E1CA685E35C}" destId="{786F9AEA-C967-7646-AB6A-5DE201AF743C}" srcOrd="9" destOrd="0" presId="urn:microsoft.com/office/officeart/2005/8/layout/hProcess9"/>
    <dgm:cxn modelId="{F6E1B45A-92FB-6F4B-9C3E-BC81662388C3}" type="presParOf" srcId="{3F793EAA-090C-4743-A068-7E1CA685E35C}" destId="{28DDACBE-365D-2142-BE4A-EAAABD4D41A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9CE1B6-76F2-42B7-9410-647355008D27}" type="doc">
      <dgm:prSet loTypeId="urn:microsoft.com/office/officeart/2005/8/layout/vProcess5" loCatId="process" qsTypeId="urn:microsoft.com/office/officeart/2005/8/quickstyle/simple3" qsCatId="simple" csTypeId="urn:microsoft.com/office/officeart/2005/8/colors/colorful2" csCatId="colorful"/>
      <dgm:spPr/>
      <dgm:t>
        <a:bodyPr/>
        <a:lstStyle/>
        <a:p>
          <a:endParaRPr lang="en-US"/>
        </a:p>
      </dgm:t>
    </dgm:pt>
    <dgm:pt modelId="{8768E6AD-03AC-409D-B850-C4291A3AA3EC}">
      <dgm:prSet/>
      <dgm:spPr/>
      <dgm:t>
        <a:bodyPr/>
        <a:lstStyle/>
        <a:p>
          <a:r>
            <a:rPr lang="it-IT"/>
            <a:t>Per "far fronte" alle difficoltà occorre </a:t>
          </a:r>
          <a:endParaRPr lang="en-US"/>
        </a:p>
      </dgm:t>
    </dgm:pt>
    <dgm:pt modelId="{998760DB-B287-485B-A2C0-48DE4EE4E17D}" type="parTrans" cxnId="{CFCD9ACE-617A-447E-90D5-5F6C3A65E759}">
      <dgm:prSet/>
      <dgm:spPr/>
      <dgm:t>
        <a:bodyPr/>
        <a:lstStyle/>
        <a:p>
          <a:endParaRPr lang="en-US"/>
        </a:p>
      </dgm:t>
    </dgm:pt>
    <dgm:pt modelId="{2CD59BC2-0F57-4129-8617-B6F94DE6F947}" type="sibTrans" cxnId="{CFCD9ACE-617A-447E-90D5-5F6C3A65E759}">
      <dgm:prSet/>
      <dgm:spPr/>
      <dgm:t>
        <a:bodyPr/>
        <a:lstStyle/>
        <a:p>
          <a:endParaRPr lang="en-US"/>
        </a:p>
      </dgm:t>
    </dgm:pt>
    <dgm:pt modelId="{F1A53161-DD97-4BAB-AC32-B422C83EE5F8}">
      <dgm:prSet/>
      <dgm:spPr/>
      <dgm:t>
        <a:bodyPr/>
        <a:lstStyle/>
        <a:p>
          <a:r>
            <a:rPr lang="it-IT"/>
            <a:t>saper "vedere" le risorse disponibili nei singoli individui, nel sistema familiare, nel contesto sociale, </a:t>
          </a:r>
          <a:endParaRPr lang="en-US"/>
        </a:p>
      </dgm:t>
    </dgm:pt>
    <dgm:pt modelId="{3ABF54F6-3CD5-4EC6-BF81-2A8E0C5B7BB5}" type="parTrans" cxnId="{5E0E84CA-9F7F-4A86-8178-56833CC0BE0D}">
      <dgm:prSet/>
      <dgm:spPr/>
      <dgm:t>
        <a:bodyPr/>
        <a:lstStyle/>
        <a:p>
          <a:endParaRPr lang="en-US"/>
        </a:p>
      </dgm:t>
    </dgm:pt>
    <dgm:pt modelId="{7AB14FF0-5C31-4563-A329-D3DD770A1488}" type="sibTrans" cxnId="{5E0E84CA-9F7F-4A86-8178-56833CC0BE0D}">
      <dgm:prSet/>
      <dgm:spPr/>
      <dgm:t>
        <a:bodyPr/>
        <a:lstStyle/>
        <a:p>
          <a:endParaRPr lang="en-US"/>
        </a:p>
      </dgm:t>
    </dgm:pt>
    <dgm:pt modelId="{EB4296C5-5144-4219-8EFB-D506644860CE}">
      <dgm:prSet/>
      <dgm:spPr/>
      <dgm:t>
        <a:bodyPr/>
        <a:lstStyle/>
        <a:p>
          <a:r>
            <a:rPr lang="it-IT"/>
            <a:t>saperle organizzare ed utilizzare per gli scopi desiderati. </a:t>
          </a:r>
          <a:endParaRPr lang="en-US"/>
        </a:p>
      </dgm:t>
    </dgm:pt>
    <dgm:pt modelId="{E6C5E266-34F2-4B61-9D4D-C5126281B4A7}" type="parTrans" cxnId="{30E7F10D-CA3F-4B22-8755-04E8FF4DF37B}">
      <dgm:prSet/>
      <dgm:spPr/>
      <dgm:t>
        <a:bodyPr/>
        <a:lstStyle/>
        <a:p>
          <a:endParaRPr lang="en-US"/>
        </a:p>
      </dgm:t>
    </dgm:pt>
    <dgm:pt modelId="{AE510BEC-6FA2-4862-921A-19EE5E91212D}" type="sibTrans" cxnId="{30E7F10D-CA3F-4B22-8755-04E8FF4DF37B}">
      <dgm:prSet/>
      <dgm:spPr/>
      <dgm:t>
        <a:bodyPr/>
        <a:lstStyle/>
        <a:p>
          <a:endParaRPr lang="en-US"/>
        </a:p>
      </dgm:t>
    </dgm:pt>
    <dgm:pt modelId="{1A1B5207-D444-404D-8F4C-4813A00A17E9}" type="pres">
      <dgm:prSet presAssocID="{6A9CE1B6-76F2-42B7-9410-647355008D27}" presName="outerComposite" presStyleCnt="0">
        <dgm:presLayoutVars>
          <dgm:chMax val="5"/>
          <dgm:dir/>
          <dgm:resizeHandles val="exact"/>
        </dgm:presLayoutVars>
      </dgm:prSet>
      <dgm:spPr/>
    </dgm:pt>
    <dgm:pt modelId="{EC5F81DC-3ED4-E449-9245-D267F7AC11A0}" type="pres">
      <dgm:prSet presAssocID="{6A9CE1B6-76F2-42B7-9410-647355008D27}" presName="dummyMaxCanvas" presStyleCnt="0">
        <dgm:presLayoutVars/>
      </dgm:prSet>
      <dgm:spPr/>
    </dgm:pt>
    <dgm:pt modelId="{14182E9F-4856-9647-999F-21DC77595D7F}" type="pres">
      <dgm:prSet presAssocID="{6A9CE1B6-76F2-42B7-9410-647355008D27}" presName="ThreeNodes_1" presStyleLbl="node1" presStyleIdx="0" presStyleCnt="3">
        <dgm:presLayoutVars>
          <dgm:bulletEnabled val="1"/>
        </dgm:presLayoutVars>
      </dgm:prSet>
      <dgm:spPr/>
    </dgm:pt>
    <dgm:pt modelId="{D14C7177-FA5F-7A4C-97B9-16E9E0AA5118}" type="pres">
      <dgm:prSet presAssocID="{6A9CE1B6-76F2-42B7-9410-647355008D27}" presName="ThreeNodes_2" presStyleLbl="node1" presStyleIdx="1" presStyleCnt="3">
        <dgm:presLayoutVars>
          <dgm:bulletEnabled val="1"/>
        </dgm:presLayoutVars>
      </dgm:prSet>
      <dgm:spPr/>
    </dgm:pt>
    <dgm:pt modelId="{F932BFED-215A-4C4D-9E1F-934CAEC8DE1F}" type="pres">
      <dgm:prSet presAssocID="{6A9CE1B6-76F2-42B7-9410-647355008D27}" presName="ThreeNodes_3" presStyleLbl="node1" presStyleIdx="2" presStyleCnt="3">
        <dgm:presLayoutVars>
          <dgm:bulletEnabled val="1"/>
        </dgm:presLayoutVars>
      </dgm:prSet>
      <dgm:spPr/>
    </dgm:pt>
    <dgm:pt modelId="{718989F3-45EE-3143-9E6C-503FAE981199}" type="pres">
      <dgm:prSet presAssocID="{6A9CE1B6-76F2-42B7-9410-647355008D27}" presName="ThreeConn_1-2" presStyleLbl="fgAccFollowNode1" presStyleIdx="0" presStyleCnt="2">
        <dgm:presLayoutVars>
          <dgm:bulletEnabled val="1"/>
        </dgm:presLayoutVars>
      </dgm:prSet>
      <dgm:spPr/>
    </dgm:pt>
    <dgm:pt modelId="{010A082E-6E8B-8140-89C6-3232ACA6D6A2}" type="pres">
      <dgm:prSet presAssocID="{6A9CE1B6-76F2-42B7-9410-647355008D27}" presName="ThreeConn_2-3" presStyleLbl="fgAccFollowNode1" presStyleIdx="1" presStyleCnt="2">
        <dgm:presLayoutVars>
          <dgm:bulletEnabled val="1"/>
        </dgm:presLayoutVars>
      </dgm:prSet>
      <dgm:spPr/>
    </dgm:pt>
    <dgm:pt modelId="{EA523A20-079D-1E44-BE0E-2CC45B752816}" type="pres">
      <dgm:prSet presAssocID="{6A9CE1B6-76F2-42B7-9410-647355008D27}" presName="ThreeNodes_1_text" presStyleLbl="node1" presStyleIdx="2" presStyleCnt="3">
        <dgm:presLayoutVars>
          <dgm:bulletEnabled val="1"/>
        </dgm:presLayoutVars>
      </dgm:prSet>
      <dgm:spPr/>
    </dgm:pt>
    <dgm:pt modelId="{FDF5871B-77A7-C44F-B0E7-01D978522C68}" type="pres">
      <dgm:prSet presAssocID="{6A9CE1B6-76F2-42B7-9410-647355008D27}" presName="ThreeNodes_2_text" presStyleLbl="node1" presStyleIdx="2" presStyleCnt="3">
        <dgm:presLayoutVars>
          <dgm:bulletEnabled val="1"/>
        </dgm:presLayoutVars>
      </dgm:prSet>
      <dgm:spPr/>
    </dgm:pt>
    <dgm:pt modelId="{C7AFB400-63B5-414E-A8D0-66607BC07FEF}" type="pres">
      <dgm:prSet presAssocID="{6A9CE1B6-76F2-42B7-9410-647355008D27}" presName="ThreeNodes_3_text" presStyleLbl="node1" presStyleIdx="2" presStyleCnt="3">
        <dgm:presLayoutVars>
          <dgm:bulletEnabled val="1"/>
        </dgm:presLayoutVars>
      </dgm:prSet>
      <dgm:spPr/>
    </dgm:pt>
  </dgm:ptLst>
  <dgm:cxnLst>
    <dgm:cxn modelId="{7B5D9700-709F-0E47-B3F8-5A59F0E1190F}" type="presOf" srcId="{7AB14FF0-5C31-4563-A329-D3DD770A1488}" destId="{010A082E-6E8B-8140-89C6-3232ACA6D6A2}" srcOrd="0" destOrd="0" presId="urn:microsoft.com/office/officeart/2005/8/layout/vProcess5"/>
    <dgm:cxn modelId="{14300E02-6127-9F49-9F94-AC7ACBBB656E}" type="presOf" srcId="{EB4296C5-5144-4219-8EFB-D506644860CE}" destId="{F932BFED-215A-4C4D-9E1F-934CAEC8DE1F}" srcOrd="0" destOrd="0" presId="urn:microsoft.com/office/officeart/2005/8/layout/vProcess5"/>
    <dgm:cxn modelId="{30E7F10D-CA3F-4B22-8755-04E8FF4DF37B}" srcId="{6A9CE1B6-76F2-42B7-9410-647355008D27}" destId="{EB4296C5-5144-4219-8EFB-D506644860CE}" srcOrd="2" destOrd="0" parTransId="{E6C5E266-34F2-4B61-9D4D-C5126281B4A7}" sibTransId="{AE510BEC-6FA2-4862-921A-19EE5E91212D}"/>
    <dgm:cxn modelId="{D50E9A1E-09FC-D342-99F3-AEA4D23245F8}" type="presOf" srcId="{2CD59BC2-0F57-4129-8617-B6F94DE6F947}" destId="{718989F3-45EE-3143-9E6C-503FAE981199}" srcOrd="0" destOrd="0" presId="urn:microsoft.com/office/officeart/2005/8/layout/vProcess5"/>
    <dgm:cxn modelId="{8AA1B223-8B08-2640-8F1D-CFF5CA2E0790}" type="presOf" srcId="{8768E6AD-03AC-409D-B850-C4291A3AA3EC}" destId="{14182E9F-4856-9647-999F-21DC77595D7F}" srcOrd="0" destOrd="0" presId="urn:microsoft.com/office/officeart/2005/8/layout/vProcess5"/>
    <dgm:cxn modelId="{786C092F-5516-1C47-A819-B3A908F4BD73}" type="presOf" srcId="{6A9CE1B6-76F2-42B7-9410-647355008D27}" destId="{1A1B5207-D444-404D-8F4C-4813A00A17E9}" srcOrd="0" destOrd="0" presId="urn:microsoft.com/office/officeart/2005/8/layout/vProcess5"/>
    <dgm:cxn modelId="{6DC59633-D9B2-174C-862F-45B571534E2A}" type="presOf" srcId="{EB4296C5-5144-4219-8EFB-D506644860CE}" destId="{C7AFB400-63B5-414E-A8D0-66607BC07FEF}" srcOrd="1" destOrd="0" presId="urn:microsoft.com/office/officeart/2005/8/layout/vProcess5"/>
    <dgm:cxn modelId="{578D5B49-187E-2C41-8330-B1BF47DE25BC}" type="presOf" srcId="{F1A53161-DD97-4BAB-AC32-B422C83EE5F8}" destId="{D14C7177-FA5F-7A4C-97B9-16E9E0AA5118}" srcOrd="0" destOrd="0" presId="urn:microsoft.com/office/officeart/2005/8/layout/vProcess5"/>
    <dgm:cxn modelId="{5AB9E56B-9FF5-254B-8844-5BDB6A5B46A8}" type="presOf" srcId="{8768E6AD-03AC-409D-B850-C4291A3AA3EC}" destId="{EA523A20-079D-1E44-BE0E-2CC45B752816}" srcOrd="1" destOrd="0" presId="urn:microsoft.com/office/officeart/2005/8/layout/vProcess5"/>
    <dgm:cxn modelId="{7B0035B8-8DA8-9A4A-85C9-2FF1A75B7227}" type="presOf" srcId="{F1A53161-DD97-4BAB-AC32-B422C83EE5F8}" destId="{FDF5871B-77A7-C44F-B0E7-01D978522C68}" srcOrd="1" destOrd="0" presId="urn:microsoft.com/office/officeart/2005/8/layout/vProcess5"/>
    <dgm:cxn modelId="{5E0E84CA-9F7F-4A86-8178-56833CC0BE0D}" srcId="{6A9CE1B6-76F2-42B7-9410-647355008D27}" destId="{F1A53161-DD97-4BAB-AC32-B422C83EE5F8}" srcOrd="1" destOrd="0" parTransId="{3ABF54F6-3CD5-4EC6-BF81-2A8E0C5B7BB5}" sibTransId="{7AB14FF0-5C31-4563-A329-D3DD770A1488}"/>
    <dgm:cxn modelId="{CFCD9ACE-617A-447E-90D5-5F6C3A65E759}" srcId="{6A9CE1B6-76F2-42B7-9410-647355008D27}" destId="{8768E6AD-03AC-409D-B850-C4291A3AA3EC}" srcOrd="0" destOrd="0" parTransId="{998760DB-B287-485B-A2C0-48DE4EE4E17D}" sibTransId="{2CD59BC2-0F57-4129-8617-B6F94DE6F947}"/>
    <dgm:cxn modelId="{C99BBFFF-3729-084D-B53A-34E17665B235}" type="presParOf" srcId="{1A1B5207-D444-404D-8F4C-4813A00A17E9}" destId="{EC5F81DC-3ED4-E449-9245-D267F7AC11A0}" srcOrd="0" destOrd="0" presId="urn:microsoft.com/office/officeart/2005/8/layout/vProcess5"/>
    <dgm:cxn modelId="{A694E771-4196-7D4D-9CAC-7B36FAAB06D7}" type="presParOf" srcId="{1A1B5207-D444-404D-8F4C-4813A00A17E9}" destId="{14182E9F-4856-9647-999F-21DC77595D7F}" srcOrd="1" destOrd="0" presId="urn:microsoft.com/office/officeart/2005/8/layout/vProcess5"/>
    <dgm:cxn modelId="{F096DA22-A40E-534F-AE71-ED7B1511BCDC}" type="presParOf" srcId="{1A1B5207-D444-404D-8F4C-4813A00A17E9}" destId="{D14C7177-FA5F-7A4C-97B9-16E9E0AA5118}" srcOrd="2" destOrd="0" presId="urn:microsoft.com/office/officeart/2005/8/layout/vProcess5"/>
    <dgm:cxn modelId="{A384D869-E899-1C42-8329-E932276A42E1}" type="presParOf" srcId="{1A1B5207-D444-404D-8F4C-4813A00A17E9}" destId="{F932BFED-215A-4C4D-9E1F-934CAEC8DE1F}" srcOrd="3" destOrd="0" presId="urn:microsoft.com/office/officeart/2005/8/layout/vProcess5"/>
    <dgm:cxn modelId="{69622AF3-00B5-B045-8A48-DFFC4E0981CD}" type="presParOf" srcId="{1A1B5207-D444-404D-8F4C-4813A00A17E9}" destId="{718989F3-45EE-3143-9E6C-503FAE981199}" srcOrd="4" destOrd="0" presId="urn:microsoft.com/office/officeart/2005/8/layout/vProcess5"/>
    <dgm:cxn modelId="{A093C746-8CA2-764E-A020-8C57B5AB28AA}" type="presParOf" srcId="{1A1B5207-D444-404D-8F4C-4813A00A17E9}" destId="{010A082E-6E8B-8140-89C6-3232ACA6D6A2}" srcOrd="5" destOrd="0" presId="urn:microsoft.com/office/officeart/2005/8/layout/vProcess5"/>
    <dgm:cxn modelId="{1423B766-1B28-B740-8CE5-0F1F583C1A4F}" type="presParOf" srcId="{1A1B5207-D444-404D-8F4C-4813A00A17E9}" destId="{EA523A20-079D-1E44-BE0E-2CC45B752816}" srcOrd="6" destOrd="0" presId="urn:microsoft.com/office/officeart/2005/8/layout/vProcess5"/>
    <dgm:cxn modelId="{AD12AC05-43BD-F343-958B-51E8EDE05E26}" type="presParOf" srcId="{1A1B5207-D444-404D-8F4C-4813A00A17E9}" destId="{FDF5871B-77A7-C44F-B0E7-01D978522C68}" srcOrd="7" destOrd="0" presId="urn:microsoft.com/office/officeart/2005/8/layout/vProcess5"/>
    <dgm:cxn modelId="{63FE28E5-DD79-D14A-B5BC-81025B729BFE}" type="presParOf" srcId="{1A1B5207-D444-404D-8F4C-4813A00A17E9}" destId="{C7AFB400-63B5-414E-A8D0-66607BC07FE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4B8FB9-2C1C-44D6-A7A1-6829D7C8F9FB}"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007FB855-D1EA-474A-AA0A-7D9AF58A928F}">
      <dgm:prSet custT="1"/>
      <dgm:spPr>
        <a:solidFill>
          <a:srgbClr val="92D050"/>
        </a:solidFill>
      </dgm:spPr>
      <dgm:t>
        <a:bodyPr/>
        <a:lstStyle/>
        <a:p>
          <a:r>
            <a:rPr lang="it-IT" sz="4400" dirty="0"/>
            <a:t>Vedere il positivo</a:t>
          </a:r>
          <a:endParaRPr lang="en-US" sz="4400" dirty="0"/>
        </a:p>
      </dgm:t>
    </dgm:pt>
    <dgm:pt modelId="{5810BBC2-52F7-4DCD-8D6E-555657D9F9DC}" type="parTrans" cxnId="{6C43562E-5DE3-4172-9CAC-8F4437C22DFB}">
      <dgm:prSet/>
      <dgm:spPr/>
      <dgm:t>
        <a:bodyPr/>
        <a:lstStyle/>
        <a:p>
          <a:endParaRPr lang="en-US"/>
        </a:p>
      </dgm:t>
    </dgm:pt>
    <dgm:pt modelId="{49202FC3-554E-43F8-BD78-8A53AD4FB956}" type="sibTrans" cxnId="{6C43562E-5DE3-4172-9CAC-8F4437C22DFB}">
      <dgm:prSet/>
      <dgm:spPr/>
      <dgm:t>
        <a:bodyPr/>
        <a:lstStyle/>
        <a:p>
          <a:endParaRPr lang="en-US"/>
        </a:p>
      </dgm:t>
    </dgm:pt>
    <dgm:pt modelId="{FA9ACD1F-9637-45EF-A5D4-2D1771BD2A0B}">
      <dgm:prSet/>
      <dgm:spPr/>
      <dgm:t>
        <a:bodyPr/>
        <a:lstStyle/>
        <a:p>
          <a:r>
            <a:rPr lang="it-IT"/>
            <a:t>Ridurre l’enfasi sulla disfunzionalità del sistema e sulle esperienze traumatiche e dolorose</a:t>
          </a:r>
          <a:endParaRPr lang="en-US"/>
        </a:p>
      </dgm:t>
    </dgm:pt>
    <dgm:pt modelId="{871560B5-3CBA-40B3-B50A-E51DA7822734}" type="parTrans" cxnId="{14EC6569-E06B-4B16-8348-9989C74EA9EC}">
      <dgm:prSet/>
      <dgm:spPr/>
      <dgm:t>
        <a:bodyPr/>
        <a:lstStyle/>
        <a:p>
          <a:endParaRPr lang="en-US"/>
        </a:p>
      </dgm:t>
    </dgm:pt>
    <dgm:pt modelId="{900FA54F-A0D4-4516-8EB8-A6A7636BBEF2}" type="sibTrans" cxnId="{14EC6569-E06B-4B16-8348-9989C74EA9EC}">
      <dgm:prSet/>
      <dgm:spPr/>
      <dgm:t>
        <a:bodyPr/>
        <a:lstStyle/>
        <a:p>
          <a:endParaRPr lang="en-US"/>
        </a:p>
      </dgm:t>
    </dgm:pt>
    <dgm:pt modelId="{03BEA16B-1FF9-4805-9BB6-EB5C5F0271AF}">
      <dgm:prSet/>
      <dgm:spPr/>
      <dgm:t>
        <a:bodyPr/>
        <a:lstStyle/>
        <a:p>
          <a:r>
            <a:rPr lang="it-IT"/>
            <a:t>Spostare il dialogo sui modi in cui questi momenti sono stati superati </a:t>
          </a:r>
          <a:endParaRPr lang="en-US"/>
        </a:p>
      </dgm:t>
    </dgm:pt>
    <dgm:pt modelId="{3F379993-AA4A-4C0E-AD07-A1132568904B}" type="parTrans" cxnId="{645D2512-B933-49A9-996B-77A3897887AF}">
      <dgm:prSet/>
      <dgm:spPr/>
      <dgm:t>
        <a:bodyPr/>
        <a:lstStyle/>
        <a:p>
          <a:endParaRPr lang="en-US"/>
        </a:p>
      </dgm:t>
    </dgm:pt>
    <dgm:pt modelId="{20029DBF-C039-4168-BCD6-703408A2FD95}" type="sibTrans" cxnId="{645D2512-B933-49A9-996B-77A3897887AF}">
      <dgm:prSet/>
      <dgm:spPr/>
      <dgm:t>
        <a:bodyPr/>
        <a:lstStyle/>
        <a:p>
          <a:endParaRPr lang="en-US"/>
        </a:p>
      </dgm:t>
    </dgm:pt>
    <dgm:pt modelId="{2BE5011C-E88A-40A1-958D-41C471A05D48}">
      <dgm:prSet/>
      <dgm:spPr/>
      <dgm:t>
        <a:bodyPr/>
        <a:lstStyle/>
        <a:p>
          <a:r>
            <a:rPr lang="it-IT" dirty="0"/>
            <a:t>Avere fiducia nelle “capacità </a:t>
          </a:r>
          <a:r>
            <a:rPr lang="it-IT" dirty="0" err="1"/>
            <a:t>autoriparative</a:t>
          </a:r>
          <a:r>
            <a:rPr lang="it-IT" dirty="0"/>
            <a:t> della famiglia” </a:t>
          </a:r>
          <a:endParaRPr lang="en-US" dirty="0"/>
        </a:p>
      </dgm:t>
    </dgm:pt>
    <dgm:pt modelId="{76C74D31-0783-41F2-8E68-31ADF4EC540C}" type="parTrans" cxnId="{FC78B397-0346-4991-A3B5-7950C52575E2}">
      <dgm:prSet/>
      <dgm:spPr/>
      <dgm:t>
        <a:bodyPr/>
        <a:lstStyle/>
        <a:p>
          <a:endParaRPr lang="en-US"/>
        </a:p>
      </dgm:t>
    </dgm:pt>
    <dgm:pt modelId="{DF1285D8-87F2-48DA-9620-9B5A5FDFCEAC}" type="sibTrans" cxnId="{FC78B397-0346-4991-A3B5-7950C52575E2}">
      <dgm:prSet/>
      <dgm:spPr/>
      <dgm:t>
        <a:bodyPr/>
        <a:lstStyle/>
        <a:p>
          <a:endParaRPr lang="en-US"/>
        </a:p>
      </dgm:t>
    </dgm:pt>
    <dgm:pt modelId="{AB9D5F16-8769-45AA-AC33-2626C5FF729D}">
      <dgm:prSet/>
      <dgm:spPr/>
      <dgm:t>
        <a:bodyPr/>
        <a:lstStyle/>
        <a:p>
          <a:r>
            <a:rPr lang="it-IT"/>
            <a:t>“Restituire valore al sinergismo fra famiglia e individuo” </a:t>
          </a:r>
          <a:endParaRPr lang="en-US"/>
        </a:p>
      </dgm:t>
    </dgm:pt>
    <dgm:pt modelId="{EDE9BA7D-4BFC-4351-87F1-C4D994C07E8E}" type="parTrans" cxnId="{CFAE83C2-7413-44A4-8D55-C8A2C3180BA2}">
      <dgm:prSet/>
      <dgm:spPr/>
      <dgm:t>
        <a:bodyPr/>
        <a:lstStyle/>
        <a:p>
          <a:endParaRPr lang="en-US"/>
        </a:p>
      </dgm:t>
    </dgm:pt>
    <dgm:pt modelId="{CCB404AD-8BD5-4B96-BB95-9384F1125957}" type="sibTrans" cxnId="{CFAE83C2-7413-44A4-8D55-C8A2C3180BA2}">
      <dgm:prSet/>
      <dgm:spPr/>
      <dgm:t>
        <a:bodyPr/>
        <a:lstStyle/>
        <a:p>
          <a:endParaRPr lang="en-US"/>
        </a:p>
      </dgm:t>
    </dgm:pt>
    <dgm:pt modelId="{A11CA915-AF18-4F70-9A79-B0303209B213}">
      <dgm:prSet/>
      <dgm:spPr/>
      <dgm:t>
        <a:bodyPr/>
        <a:lstStyle/>
        <a:p>
          <a:r>
            <a:rPr lang="it-IT" dirty="0"/>
            <a:t>Mantenere un rapporto con la famiglia dove siano preminenti il “calore, l’</a:t>
          </a:r>
          <a:r>
            <a:rPr lang="it-IT" dirty="0" err="1"/>
            <a:t>affettivita</a:t>
          </a:r>
          <a:r>
            <a:rPr lang="it-IT" dirty="0"/>
            <a:t>̀”</a:t>
          </a:r>
          <a:br>
            <a:rPr lang="it-IT" dirty="0"/>
          </a:br>
          <a:endParaRPr lang="en-US" dirty="0"/>
        </a:p>
      </dgm:t>
    </dgm:pt>
    <dgm:pt modelId="{0272F330-B8D7-4997-9B0C-5BF754E5B384}" type="parTrans" cxnId="{4C9309C7-AFC9-4741-B6C9-0B86C6239091}">
      <dgm:prSet/>
      <dgm:spPr/>
      <dgm:t>
        <a:bodyPr/>
        <a:lstStyle/>
        <a:p>
          <a:endParaRPr lang="en-US"/>
        </a:p>
      </dgm:t>
    </dgm:pt>
    <dgm:pt modelId="{7CAFBF0E-8CFD-4C63-B3D5-19763CC70B74}" type="sibTrans" cxnId="{4C9309C7-AFC9-4741-B6C9-0B86C6239091}">
      <dgm:prSet/>
      <dgm:spPr/>
      <dgm:t>
        <a:bodyPr/>
        <a:lstStyle/>
        <a:p>
          <a:endParaRPr lang="en-US"/>
        </a:p>
      </dgm:t>
    </dgm:pt>
    <dgm:pt modelId="{B4BC1FA6-1221-9548-B3F5-998097E54EB0}" type="pres">
      <dgm:prSet presAssocID="{244B8FB9-2C1C-44D6-A7A1-6829D7C8F9FB}" presName="diagram" presStyleCnt="0">
        <dgm:presLayoutVars>
          <dgm:dir/>
          <dgm:resizeHandles val="exact"/>
        </dgm:presLayoutVars>
      </dgm:prSet>
      <dgm:spPr/>
    </dgm:pt>
    <dgm:pt modelId="{9B1AAEA9-5450-AE4F-9ACA-1C4670272729}" type="pres">
      <dgm:prSet presAssocID="{007FB855-D1EA-474A-AA0A-7D9AF58A928F}" presName="node" presStyleLbl="node1" presStyleIdx="0" presStyleCnt="6">
        <dgm:presLayoutVars>
          <dgm:bulletEnabled val="1"/>
        </dgm:presLayoutVars>
      </dgm:prSet>
      <dgm:spPr/>
    </dgm:pt>
    <dgm:pt modelId="{6F2784B8-660F-6C4F-B1D3-E1E27C0BFA63}" type="pres">
      <dgm:prSet presAssocID="{49202FC3-554E-43F8-BD78-8A53AD4FB956}" presName="sibTrans" presStyleCnt="0"/>
      <dgm:spPr/>
    </dgm:pt>
    <dgm:pt modelId="{DD31AE96-8DC4-304A-9A4C-8644D7D635E8}" type="pres">
      <dgm:prSet presAssocID="{FA9ACD1F-9637-45EF-A5D4-2D1771BD2A0B}" presName="node" presStyleLbl="node1" presStyleIdx="1" presStyleCnt="6">
        <dgm:presLayoutVars>
          <dgm:bulletEnabled val="1"/>
        </dgm:presLayoutVars>
      </dgm:prSet>
      <dgm:spPr/>
    </dgm:pt>
    <dgm:pt modelId="{F530753D-B1D9-BA4E-BF3C-548C90B6A53E}" type="pres">
      <dgm:prSet presAssocID="{900FA54F-A0D4-4516-8EB8-A6A7636BBEF2}" presName="sibTrans" presStyleCnt="0"/>
      <dgm:spPr/>
    </dgm:pt>
    <dgm:pt modelId="{0D9B6088-6441-964D-808E-4B8AC1E00DFE}" type="pres">
      <dgm:prSet presAssocID="{03BEA16B-1FF9-4805-9BB6-EB5C5F0271AF}" presName="node" presStyleLbl="node1" presStyleIdx="2" presStyleCnt="6">
        <dgm:presLayoutVars>
          <dgm:bulletEnabled val="1"/>
        </dgm:presLayoutVars>
      </dgm:prSet>
      <dgm:spPr/>
    </dgm:pt>
    <dgm:pt modelId="{05745A49-0909-3A43-9F46-28F91102EAC9}" type="pres">
      <dgm:prSet presAssocID="{20029DBF-C039-4168-BCD6-703408A2FD95}" presName="sibTrans" presStyleCnt="0"/>
      <dgm:spPr/>
    </dgm:pt>
    <dgm:pt modelId="{3E3B5934-B719-FF49-A38E-FEA6CEB5CDE5}" type="pres">
      <dgm:prSet presAssocID="{2BE5011C-E88A-40A1-958D-41C471A05D48}" presName="node" presStyleLbl="node1" presStyleIdx="3" presStyleCnt="6">
        <dgm:presLayoutVars>
          <dgm:bulletEnabled val="1"/>
        </dgm:presLayoutVars>
      </dgm:prSet>
      <dgm:spPr/>
    </dgm:pt>
    <dgm:pt modelId="{00993561-88DE-5F44-9FC9-61E55E3F672F}" type="pres">
      <dgm:prSet presAssocID="{DF1285D8-87F2-48DA-9620-9B5A5FDFCEAC}" presName="sibTrans" presStyleCnt="0"/>
      <dgm:spPr/>
    </dgm:pt>
    <dgm:pt modelId="{9FC7F75A-DBBE-DB4C-8AB2-5466A6558D34}" type="pres">
      <dgm:prSet presAssocID="{AB9D5F16-8769-45AA-AC33-2626C5FF729D}" presName="node" presStyleLbl="node1" presStyleIdx="4" presStyleCnt="6">
        <dgm:presLayoutVars>
          <dgm:bulletEnabled val="1"/>
        </dgm:presLayoutVars>
      </dgm:prSet>
      <dgm:spPr/>
    </dgm:pt>
    <dgm:pt modelId="{AE9B859C-09BB-8549-9F4E-158991F369AC}" type="pres">
      <dgm:prSet presAssocID="{CCB404AD-8BD5-4B96-BB95-9384F1125957}" presName="sibTrans" presStyleCnt="0"/>
      <dgm:spPr/>
    </dgm:pt>
    <dgm:pt modelId="{44DFED31-6F56-EA48-9C8B-1D3E5B310B97}" type="pres">
      <dgm:prSet presAssocID="{A11CA915-AF18-4F70-9A79-B0303209B213}" presName="node" presStyleLbl="node1" presStyleIdx="5" presStyleCnt="6">
        <dgm:presLayoutVars>
          <dgm:bulletEnabled val="1"/>
        </dgm:presLayoutVars>
      </dgm:prSet>
      <dgm:spPr/>
    </dgm:pt>
  </dgm:ptLst>
  <dgm:cxnLst>
    <dgm:cxn modelId="{645D2512-B933-49A9-996B-77A3897887AF}" srcId="{244B8FB9-2C1C-44D6-A7A1-6829D7C8F9FB}" destId="{03BEA16B-1FF9-4805-9BB6-EB5C5F0271AF}" srcOrd="2" destOrd="0" parTransId="{3F379993-AA4A-4C0E-AD07-A1132568904B}" sibTransId="{20029DBF-C039-4168-BCD6-703408A2FD95}"/>
    <dgm:cxn modelId="{6C43562E-5DE3-4172-9CAC-8F4437C22DFB}" srcId="{244B8FB9-2C1C-44D6-A7A1-6829D7C8F9FB}" destId="{007FB855-D1EA-474A-AA0A-7D9AF58A928F}" srcOrd="0" destOrd="0" parTransId="{5810BBC2-52F7-4DCD-8D6E-555657D9F9DC}" sibTransId="{49202FC3-554E-43F8-BD78-8A53AD4FB956}"/>
    <dgm:cxn modelId="{468CEF2E-F8FC-FC47-B845-C43163DE0125}" type="presOf" srcId="{03BEA16B-1FF9-4805-9BB6-EB5C5F0271AF}" destId="{0D9B6088-6441-964D-808E-4B8AC1E00DFE}" srcOrd="0" destOrd="0" presId="urn:microsoft.com/office/officeart/2005/8/layout/default"/>
    <dgm:cxn modelId="{14EC6569-E06B-4B16-8348-9989C74EA9EC}" srcId="{244B8FB9-2C1C-44D6-A7A1-6829D7C8F9FB}" destId="{FA9ACD1F-9637-45EF-A5D4-2D1771BD2A0B}" srcOrd="1" destOrd="0" parTransId="{871560B5-3CBA-40B3-B50A-E51DA7822734}" sibTransId="{900FA54F-A0D4-4516-8EB8-A6A7636BBEF2}"/>
    <dgm:cxn modelId="{19A1AC7C-7646-3F49-9372-B2551DE2572B}" type="presOf" srcId="{AB9D5F16-8769-45AA-AC33-2626C5FF729D}" destId="{9FC7F75A-DBBE-DB4C-8AB2-5466A6558D34}" srcOrd="0" destOrd="0" presId="urn:microsoft.com/office/officeart/2005/8/layout/default"/>
    <dgm:cxn modelId="{0F637296-83CA-A346-89EF-FFCE0A49BF4F}" type="presOf" srcId="{A11CA915-AF18-4F70-9A79-B0303209B213}" destId="{44DFED31-6F56-EA48-9C8B-1D3E5B310B97}" srcOrd="0" destOrd="0" presId="urn:microsoft.com/office/officeart/2005/8/layout/default"/>
    <dgm:cxn modelId="{FC78B397-0346-4991-A3B5-7950C52575E2}" srcId="{244B8FB9-2C1C-44D6-A7A1-6829D7C8F9FB}" destId="{2BE5011C-E88A-40A1-958D-41C471A05D48}" srcOrd="3" destOrd="0" parTransId="{76C74D31-0783-41F2-8E68-31ADF4EC540C}" sibTransId="{DF1285D8-87F2-48DA-9620-9B5A5FDFCEAC}"/>
    <dgm:cxn modelId="{B8FAD7A3-0258-BD44-8798-4A456B164C3F}" type="presOf" srcId="{007FB855-D1EA-474A-AA0A-7D9AF58A928F}" destId="{9B1AAEA9-5450-AE4F-9ACA-1C4670272729}" srcOrd="0" destOrd="0" presId="urn:microsoft.com/office/officeart/2005/8/layout/default"/>
    <dgm:cxn modelId="{CE821FAD-81D2-CD42-85FC-6B70B8EC3E1B}" type="presOf" srcId="{FA9ACD1F-9637-45EF-A5D4-2D1771BD2A0B}" destId="{DD31AE96-8DC4-304A-9A4C-8644D7D635E8}" srcOrd="0" destOrd="0" presId="urn:microsoft.com/office/officeart/2005/8/layout/default"/>
    <dgm:cxn modelId="{296598B2-72B2-DA40-9F81-242EE082B2A3}" type="presOf" srcId="{244B8FB9-2C1C-44D6-A7A1-6829D7C8F9FB}" destId="{B4BC1FA6-1221-9548-B3F5-998097E54EB0}" srcOrd="0" destOrd="0" presId="urn:microsoft.com/office/officeart/2005/8/layout/default"/>
    <dgm:cxn modelId="{CFAE83C2-7413-44A4-8D55-C8A2C3180BA2}" srcId="{244B8FB9-2C1C-44D6-A7A1-6829D7C8F9FB}" destId="{AB9D5F16-8769-45AA-AC33-2626C5FF729D}" srcOrd="4" destOrd="0" parTransId="{EDE9BA7D-4BFC-4351-87F1-C4D994C07E8E}" sibTransId="{CCB404AD-8BD5-4B96-BB95-9384F1125957}"/>
    <dgm:cxn modelId="{2C5999C2-D24B-F547-A388-49314FF77D20}" type="presOf" srcId="{2BE5011C-E88A-40A1-958D-41C471A05D48}" destId="{3E3B5934-B719-FF49-A38E-FEA6CEB5CDE5}" srcOrd="0" destOrd="0" presId="urn:microsoft.com/office/officeart/2005/8/layout/default"/>
    <dgm:cxn modelId="{4C9309C7-AFC9-4741-B6C9-0B86C6239091}" srcId="{244B8FB9-2C1C-44D6-A7A1-6829D7C8F9FB}" destId="{A11CA915-AF18-4F70-9A79-B0303209B213}" srcOrd="5" destOrd="0" parTransId="{0272F330-B8D7-4997-9B0C-5BF754E5B384}" sibTransId="{7CAFBF0E-8CFD-4C63-B3D5-19763CC70B74}"/>
    <dgm:cxn modelId="{8C142465-5AFE-4542-9891-865069334062}" type="presParOf" srcId="{B4BC1FA6-1221-9548-B3F5-998097E54EB0}" destId="{9B1AAEA9-5450-AE4F-9ACA-1C4670272729}" srcOrd="0" destOrd="0" presId="urn:microsoft.com/office/officeart/2005/8/layout/default"/>
    <dgm:cxn modelId="{8C263339-8B17-4B4A-A1F5-572AE3CCB949}" type="presParOf" srcId="{B4BC1FA6-1221-9548-B3F5-998097E54EB0}" destId="{6F2784B8-660F-6C4F-B1D3-E1E27C0BFA63}" srcOrd="1" destOrd="0" presId="urn:microsoft.com/office/officeart/2005/8/layout/default"/>
    <dgm:cxn modelId="{C562A59D-53AC-D846-8A0D-7E1B6F2965DF}" type="presParOf" srcId="{B4BC1FA6-1221-9548-B3F5-998097E54EB0}" destId="{DD31AE96-8DC4-304A-9A4C-8644D7D635E8}" srcOrd="2" destOrd="0" presId="urn:microsoft.com/office/officeart/2005/8/layout/default"/>
    <dgm:cxn modelId="{79A3DB15-EB9E-4046-B1C1-08451E32B787}" type="presParOf" srcId="{B4BC1FA6-1221-9548-B3F5-998097E54EB0}" destId="{F530753D-B1D9-BA4E-BF3C-548C90B6A53E}" srcOrd="3" destOrd="0" presId="urn:microsoft.com/office/officeart/2005/8/layout/default"/>
    <dgm:cxn modelId="{C8DCBE17-AE40-974A-9F4C-DAD4AF9D566F}" type="presParOf" srcId="{B4BC1FA6-1221-9548-B3F5-998097E54EB0}" destId="{0D9B6088-6441-964D-808E-4B8AC1E00DFE}" srcOrd="4" destOrd="0" presId="urn:microsoft.com/office/officeart/2005/8/layout/default"/>
    <dgm:cxn modelId="{BD875478-DAB8-DB47-8FAE-1D340EB61316}" type="presParOf" srcId="{B4BC1FA6-1221-9548-B3F5-998097E54EB0}" destId="{05745A49-0909-3A43-9F46-28F91102EAC9}" srcOrd="5" destOrd="0" presId="urn:microsoft.com/office/officeart/2005/8/layout/default"/>
    <dgm:cxn modelId="{BB3E11AC-7AA1-5047-832A-21FC24AB93F2}" type="presParOf" srcId="{B4BC1FA6-1221-9548-B3F5-998097E54EB0}" destId="{3E3B5934-B719-FF49-A38E-FEA6CEB5CDE5}" srcOrd="6" destOrd="0" presId="urn:microsoft.com/office/officeart/2005/8/layout/default"/>
    <dgm:cxn modelId="{27059F5C-F811-244E-B5C1-D63F7CE3739D}" type="presParOf" srcId="{B4BC1FA6-1221-9548-B3F5-998097E54EB0}" destId="{00993561-88DE-5F44-9FC9-61E55E3F672F}" srcOrd="7" destOrd="0" presId="urn:microsoft.com/office/officeart/2005/8/layout/default"/>
    <dgm:cxn modelId="{8D40D409-EBF9-4145-9CF4-E2F6265D39BA}" type="presParOf" srcId="{B4BC1FA6-1221-9548-B3F5-998097E54EB0}" destId="{9FC7F75A-DBBE-DB4C-8AB2-5466A6558D34}" srcOrd="8" destOrd="0" presId="urn:microsoft.com/office/officeart/2005/8/layout/default"/>
    <dgm:cxn modelId="{4A685357-DD5F-4E47-A067-CC5987732B0D}" type="presParOf" srcId="{B4BC1FA6-1221-9548-B3F5-998097E54EB0}" destId="{AE9B859C-09BB-8549-9F4E-158991F369AC}" srcOrd="9" destOrd="0" presId="urn:microsoft.com/office/officeart/2005/8/layout/default"/>
    <dgm:cxn modelId="{012395BF-31FB-F745-A897-72D999DA2A58}" type="presParOf" srcId="{B4BC1FA6-1221-9548-B3F5-998097E54EB0}" destId="{44DFED31-6F56-EA48-9C8B-1D3E5B310B9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4BFACE-0B5E-4DE9-B43F-F7E66D0A7D46}" type="doc">
      <dgm:prSet loTypeId="urn:microsoft.com/office/officeart/2016/7/layout/BasicLinearProcessNumbered" loCatId="process" qsTypeId="urn:microsoft.com/office/officeart/2005/8/quickstyle/simple4" qsCatId="simple" csTypeId="urn:microsoft.com/office/officeart/2005/8/colors/colorful5" csCatId="colorful" phldr="1"/>
      <dgm:spPr/>
      <dgm:t>
        <a:bodyPr/>
        <a:lstStyle/>
        <a:p>
          <a:endParaRPr lang="en-US"/>
        </a:p>
      </dgm:t>
    </dgm:pt>
    <dgm:pt modelId="{4FC706B3-E023-4394-BDE3-B751961B385D}">
      <dgm:prSet custT="1"/>
      <dgm:spPr/>
      <dgm:t>
        <a:bodyPr/>
        <a:lstStyle/>
        <a:p>
          <a:r>
            <a:rPr lang="it-IT" sz="1800" dirty="0"/>
            <a:t>Avere fiducia sulle capacità </a:t>
          </a:r>
          <a:r>
            <a:rPr lang="it-IT" sz="1800" dirty="0" err="1"/>
            <a:t>autoriparative</a:t>
          </a:r>
          <a:r>
            <a:rPr lang="it-IT" sz="1800" dirty="0"/>
            <a:t> della famiglia. (concetto </a:t>
          </a:r>
          <a:r>
            <a:rPr lang="it-IT" sz="1800" dirty="0" err="1"/>
            <a:t>batesoniano</a:t>
          </a:r>
          <a:r>
            <a:rPr lang="it-IT" sz="1800" dirty="0"/>
            <a:t>)</a:t>
          </a:r>
          <a:endParaRPr lang="en-US" sz="1800" dirty="0"/>
        </a:p>
      </dgm:t>
    </dgm:pt>
    <dgm:pt modelId="{2FA07BAC-E2D3-4EC9-85EE-41422891BBE6}" type="parTrans" cxnId="{D6C88912-C8D4-46D2-A8ED-3288F3BE0493}">
      <dgm:prSet/>
      <dgm:spPr/>
      <dgm:t>
        <a:bodyPr/>
        <a:lstStyle/>
        <a:p>
          <a:endParaRPr lang="en-US" sz="3200"/>
        </a:p>
      </dgm:t>
    </dgm:pt>
    <dgm:pt modelId="{54AC28EA-4949-4FAF-A70C-E733764C47E4}" type="sibTrans" cxnId="{D6C88912-C8D4-46D2-A8ED-3288F3BE0493}">
      <dgm:prSet phldrT="1"/>
      <dgm:spPr/>
      <dgm:t>
        <a:bodyPr/>
        <a:lstStyle/>
        <a:p>
          <a:r>
            <a:rPr lang="en-US"/>
            <a:t>1</a:t>
          </a:r>
        </a:p>
      </dgm:t>
    </dgm:pt>
    <dgm:pt modelId="{9FA6C9F8-B4BD-4AB2-AE85-36EEBE45F2FB}">
      <dgm:prSet custT="1"/>
      <dgm:spPr/>
      <dgm:t>
        <a:bodyPr/>
        <a:lstStyle/>
        <a:p>
          <a:r>
            <a:rPr lang="it-IT" sz="1800" dirty="0"/>
            <a:t>Spostare lo sguardo sui modi in cui le situazioni difficili sono state superate (concetto della terapia narrativa di White: le cosiddette situazioni uniche)</a:t>
          </a:r>
          <a:endParaRPr lang="en-US" sz="1800" dirty="0"/>
        </a:p>
      </dgm:t>
    </dgm:pt>
    <dgm:pt modelId="{C456E1AB-89E0-4A71-8FF6-C79FC6F0A6E6}" type="parTrans" cxnId="{85026AC9-6CFB-4AA1-BC24-8E661B0102F9}">
      <dgm:prSet/>
      <dgm:spPr/>
      <dgm:t>
        <a:bodyPr/>
        <a:lstStyle/>
        <a:p>
          <a:endParaRPr lang="en-US" sz="3200"/>
        </a:p>
      </dgm:t>
    </dgm:pt>
    <dgm:pt modelId="{BC6FD4D4-2069-4493-833A-D433B59BA05A}" type="sibTrans" cxnId="{85026AC9-6CFB-4AA1-BC24-8E661B0102F9}">
      <dgm:prSet phldrT="2"/>
      <dgm:spPr/>
      <dgm:t>
        <a:bodyPr/>
        <a:lstStyle/>
        <a:p>
          <a:r>
            <a:rPr lang="en-US"/>
            <a:t>2</a:t>
          </a:r>
        </a:p>
      </dgm:t>
    </dgm:pt>
    <dgm:pt modelId="{E7017AA2-0F90-4F23-9561-AB54987D250F}">
      <dgm:prSet custT="1"/>
      <dgm:spPr/>
      <dgm:t>
        <a:bodyPr/>
        <a:lstStyle/>
        <a:p>
          <a:r>
            <a:rPr lang="it-IT" sz="1800" dirty="0"/>
            <a:t>Mantenere un rapporto con la famiglia dove siano preminenti il “calore, l’</a:t>
          </a:r>
          <a:r>
            <a:rPr lang="it-IT" sz="1800" dirty="0" err="1"/>
            <a:t>affettivita</a:t>
          </a:r>
          <a:r>
            <a:rPr lang="it-IT" sz="1800" dirty="0"/>
            <a:t>̀” (approccio consenziente)</a:t>
          </a:r>
          <a:endParaRPr lang="en-US" sz="1800" dirty="0"/>
        </a:p>
      </dgm:t>
    </dgm:pt>
    <dgm:pt modelId="{19A7DE70-F52F-4736-AEFF-285FBBC1B7D7}" type="parTrans" cxnId="{B9F2BBCE-CBE0-4BC2-8019-E76F043C759E}">
      <dgm:prSet/>
      <dgm:spPr/>
      <dgm:t>
        <a:bodyPr/>
        <a:lstStyle/>
        <a:p>
          <a:endParaRPr lang="en-US" sz="3200"/>
        </a:p>
      </dgm:t>
    </dgm:pt>
    <dgm:pt modelId="{2965E3C4-9D61-4A77-B819-A5E5C9EC700A}" type="sibTrans" cxnId="{B9F2BBCE-CBE0-4BC2-8019-E76F043C759E}">
      <dgm:prSet phldrT="3"/>
      <dgm:spPr/>
      <dgm:t>
        <a:bodyPr/>
        <a:lstStyle/>
        <a:p>
          <a:r>
            <a:rPr lang="en-US"/>
            <a:t>3</a:t>
          </a:r>
        </a:p>
      </dgm:t>
    </dgm:pt>
    <dgm:pt modelId="{6EB2A72B-D8ED-9A4D-86E8-A22B33151F09}" type="pres">
      <dgm:prSet presAssocID="{C34BFACE-0B5E-4DE9-B43F-F7E66D0A7D46}" presName="Name0" presStyleCnt="0">
        <dgm:presLayoutVars>
          <dgm:animLvl val="lvl"/>
          <dgm:resizeHandles val="exact"/>
        </dgm:presLayoutVars>
      </dgm:prSet>
      <dgm:spPr/>
    </dgm:pt>
    <dgm:pt modelId="{39BAF8F5-5EE1-3F41-8BB0-0EBDF9CE90C4}" type="pres">
      <dgm:prSet presAssocID="{4FC706B3-E023-4394-BDE3-B751961B385D}" presName="compositeNode" presStyleCnt="0">
        <dgm:presLayoutVars>
          <dgm:bulletEnabled val="1"/>
        </dgm:presLayoutVars>
      </dgm:prSet>
      <dgm:spPr/>
    </dgm:pt>
    <dgm:pt modelId="{7077E04E-030B-1A4B-A5AE-1407C423F2CF}" type="pres">
      <dgm:prSet presAssocID="{4FC706B3-E023-4394-BDE3-B751961B385D}" presName="bgRect" presStyleLbl="bgAccFollowNode1" presStyleIdx="0" presStyleCnt="3"/>
      <dgm:spPr/>
    </dgm:pt>
    <dgm:pt modelId="{62327174-521D-C149-A598-DA4A894BFD63}" type="pres">
      <dgm:prSet presAssocID="{54AC28EA-4949-4FAF-A70C-E733764C47E4}" presName="sibTransNodeCircle" presStyleLbl="alignNode1" presStyleIdx="0" presStyleCnt="6">
        <dgm:presLayoutVars>
          <dgm:chMax val="0"/>
          <dgm:bulletEnabled/>
        </dgm:presLayoutVars>
      </dgm:prSet>
      <dgm:spPr/>
    </dgm:pt>
    <dgm:pt modelId="{CBBC9702-4CEE-3840-8DDA-DB19680F1720}" type="pres">
      <dgm:prSet presAssocID="{4FC706B3-E023-4394-BDE3-B751961B385D}" presName="bottomLine" presStyleLbl="alignNode1" presStyleIdx="1" presStyleCnt="6">
        <dgm:presLayoutVars/>
      </dgm:prSet>
      <dgm:spPr/>
    </dgm:pt>
    <dgm:pt modelId="{24C614DC-1641-8843-BB4A-712C6E14DE48}" type="pres">
      <dgm:prSet presAssocID="{4FC706B3-E023-4394-BDE3-B751961B385D}" presName="nodeText" presStyleLbl="bgAccFollowNode1" presStyleIdx="0" presStyleCnt="3">
        <dgm:presLayoutVars>
          <dgm:bulletEnabled val="1"/>
        </dgm:presLayoutVars>
      </dgm:prSet>
      <dgm:spPr/>
    </dgm:pt>
    <dgm:pt modelId="{46664D7C-28BD-A848-B462-5FA3237A4D9F}" type="pres">
      <dgm:prSet presAssocID="{54AC28EA-4949-4FAF-A70C-E733764C47E4}" presName="sibTrans" presStyleCnt="0"/>
      <dgm:spPr/>
    </dgm:pt>
    <dgm:pt modelId="{A7477C9A-C3CA-5C40-B5EC-9A21A17E97A1}" type="pres">
      <dgm:prSet presAssocID="{9FA6C9F8-B4BD-4AB2-AE85-36EEBE45F2FB}" presName="compositeNode" presStyleCnt="0">
        <dgm:presLayoutVars>
          <dgm:bulletEnabled val="1"/>
        </dgm:presLayoutVars>
      </dgm:prSet>
      <dgm:spPr/>
    </dgm:pt>
    <dgm:pt modelId="{B0A746E9-583A-3041-87A4-959BE24C79B6}" type="pres">
      <dgm:prSet presAssocID="{9FA6C9F8-B4BD-4AB2-AE85-36EEBE45F2FB}" presName="bgRect" presStyleLbl="bgAccFollowNode1" presStyleIdx="1" presStyleCnt="3"/>
      <dgm:spPr/>
    </dgm:pt>
    <dgm:pt modelId="{890B187B-C531-A245-97B6-86A4C83B4BDD}" type="pres">
      <dgm:prSet presAssocID="{BC6FD4D4-2069-4493-833A-D433B59BA05A}" presName="sibTransNodeCircle" presStyleLbl="alignNode1" presStyleIdx="2" presStyleCnt="6">
        <dgm:presLayoutVars>
          <dgm:chMax val="0"/>
          <dgm:bulletEnabled/>
        </dgm:presLayoutVars>
      </dgm:prSet>
      <dgm:spPr/>
    </dgm:pt>
    <dgm:pt modelId="{4105B839-027D-B343-9899-7104AD12EAF6}" type="pres">
      <dgm:prSet presAssocID="{9FA6C9F8-B4BD-4AB2-AE85-36EEBE45F2FB}" presName="bottomLine" presStyleLbl="alignNode1" presStyleIdx="3" presStyleCnt="6">
        <dgm:presLayoutVars/>
      </dgm:prSet>
      <dgm:spPr/>
    </dgm:pt>
    <dgm:pt modelId="{154C971A-5799-3549-A3DA-37AD9EAAA701}" type="pres">
      <dgm:prSet presAssocID="{9FA6C9F8-B4BD-4AB2-AE85-36EEBE45F2FB}" presName="nodeText" presStyleLbl="bgAccFollowNode1" presStyleIdx="1" presStyleCnt="3">
        <dgm:presLayoutVars>
          <dgm:bulletEnabled val="1"/>
        </dgm:presLayoutVars>
      </dgm:prSet>
      <dgm:spPr/>
    </dgm:pt>
    <dgm:pt modelId="{C9ADE005-1BFB-1E45-923F-CA0E016D7E08}" type="pres">
      <dgm:prSet presAssocID="{BC6FD4D4-2069-4493-833A-D433B59BA05A}" presName="sibTrans" presStyleCnt="0"/>
      <dgm:spPr/>
    </dgm:pt>
    <dgm:pt modelId="{D9228112-F906-B647-911F-4016A62DBA2B}" type="pres">
      <dgm:prSet presAssocID="{E7017AA2-0F90-4F23-9561-AB54987D250F}" presName="compositeNode" presStyleCnt="0">
        <dgm:presLayoutVars>
          <dgm:bulletEnabled val="1"/>
        </dgm:presLayoutVars>
      </dgm:prSet>
      <dgm:spPr/>
    </dgm:pt>
    <dgm:pt modelId="{8AE08E41-BC6D-A145-8968-77129AC265C9}" type="pres">
      <dgm:prSet presAssocID="{E7017AA2-0F90-4F23-9561-AB54987D250F}" presName="bgRect" presStyleLbl="bgAccFollowNode1" presStyleIdx="2" presStyleCnt="3"/>
      <dgm:spPr/>
    </dgm:pt>
    <dgm:pt modelId="{0AB03E90-AE49-8144-B154-366068E14C52}" type="pres">
      <dgm:prSet presAssocID="{2965E3C4-9D61-4A77-B819-A5E5C9EC700A}" presName="sibTransNodeCircle" presStyleLbl="alignNode1" presStyleIdx="4" presStyleCnt="6">
        <dgm:presLayoutVars>
          <dgm:chMax val="0"/>
          <dgm:bulletEnabled/>
        </dgm:presLayoutVars>
      </dgm:prSet>
      <dgm:spPr/>
    </dgm:pt>
    <dgm:pt modelId="{F00E353A-087B-0A43-8EE2-9837B0D97684}" type="pres">
      <dgm:prSet presAssocID="{E7017AA2-0F90-4F23-9561-AB54987D250F}" presName="bottomLine" presStyleLbl="alignNode1" presStyleIdx="5" presStyleCnt="6">
        <dgm:presLayoutVars/>
      </dgm:prSet>
      <dgm:spPr/>
    </dgm:pt>
    <dgm:pt modelId="{28436F4F-44A2-4A47-B662-206A4FAB9BD7}" type="pres">
      <dgm:prSet presAssocID="{E7017AA2-0F90-4F23-9561-AB54987D250F}" presName="nodeText" presStyleLbl="bgAccFollowNode1" presStyleIdx="2" presStyleCnt="3">
        <dgm:presLayoutVars>
          <dgm:bulletEnabled val="1"/>
        </dgm:presLayoutVars>
      </dgm:prSet>
      <dgm:spPr/>
    </dgm:pt>
  </dgm:ptLst>
  <dgm:cxnLst>
    <dgm:cxn modelId="{D6C88912-C8D4-46D2-A8ED-3288F3BE0493}" srcId="{C34BFACE-0B5E-4DE9-B43F-F7E66D0A7D46}" destId="{4FC706B3-E023-4394-BDE3-B751961B385D}" srcOrd="0" destOrd="0" parTransId="{2FA07BAC-E2D3-4EC9-85EE-41422891BBE6}" sibTransId="{54AC28EA-4949-4FAF-A70C-E733764C47E4}"/>
    <dgm:cxn modelId="{2D1FD41C-5EFA-0645-8CA3-705D89C31C15}" type="presOf" srcId="{54AC28EA-4949-4FAF-A70C-E733764C47E4}" destId="{62327174-521D-C149-A598-DA4A894BFD63}" srcOrd="0" destOrd="0" presId="urn:microsoft.com/office/officeart/2016/7/layout/BasicLinearProcessNumbered"/>
    <dgm:cxn modelId="{A389E720-6BBB-0D47-8489-FF6C567D22FD}" type="presOf" srcId="{4FC706B3-E023-4394-BDE3-B751961B385D}" destId="{24C614DC-1641-8843-BB4A-712C6E14DE48}" srcOrd="1" destOrd="0" presId="urn:microsoft.com/office/officeart/2016/7/layout/BasicLinearProcessNumbered"/>
    <dgm:cxn modelId="{2DD6D329-72B2-F342-AB0A-7E489CF86BFD}" type="presOf" srcId="{E7017AA2-0F90-4F23-9561-AB54987D250F}" destId="{8AE08E41-BC6D-A145-8968-77129AC265C9}" srcOrd="0" destOrd="0" presId="urn:microsoft.com/office/officeart/2016/7/layout/BasicLinearProcessNumbered"/>
    <dgm:cxn modelId="{D73A682E-6534-684C-A286-CF80C3A45DB6}" type="presOf" srcId="{4FC706B3-E023-4394-BDE3-B751961B385D}" destId="{7077E04E-030B-1A4B-A5AE-1407C423F2CF}" srcOrd="0" destOrd="0" presId="urn:microsoft.com/office/officeart/2016/7/layout/BasicLinearProcessNumbered"/>
    <dgm:cxn modelId="{2643F136-11AC-0846-86C1-3FD009475730}" type="presOf" srcId="{E7017AA2-0F90-4F23-9561-AB54987D250F}" destId="{28436F4F-44A2-4A47-B662-206A4FAB9BD7}" srcOrd="1" destOrd="0" presId="urn:microsoft.com/office/officeart/2016/7/layout/BasicLinearProcessNumbered"/>
    <dgm:cxn modelId="{AC49AE58-55B2-F345-B18B-91247FA62DA1}" type="presOf" srcId="{2965E3C4-9D61-4A77-B819-A5E5C9EC700A}" destId="{0AB03E90-AE49-8144-B154-366068E14C52}" srcOrd="0" destOrd="0" presId="urn:microsoft.com/office/officeart/2016/7/layout/BasicLinearProcessNumbered"/>
    <dgm:cxn modelId="{2E4A5573-7191-BE4A-876A-69180305E362}" type="presOf" srcId="{9FA6C9F8-B4BD-4AB2-AE85-36EEBE45F2FB}" destId="{154C971A-5799-3549-A3DA-37AD9EAAA701}" srcOrd="1" destOrd="0" presId="urn:microsoft.com/office/officeart/2016/7/layout/BasicLinearProcessNumbered"/>
    <dgm:cxn modelId="{2CBC71A2-8470-5441-9D09-D7A01404786C}" type="presOf" srcId="{BC6FD4D4-2069-4493-833A-D433B59BA05A}" destId="{890B187B-C531-A245-97B6-86A4C83B4BDD}" srcOrd="0" destOrd="0" presId="urn:microsoft.com/office/officeart/2016/7/layout/BasicLinearProcessNumbered"/>
    <dgm:cxn modelId="{3A7B6BB8-2950-8C4C-B85B-2F6D14FED602}" type="presOf" srcId="{C34BFACE-0B5E-4DE9-B43F-F7E66D0A7D46}" destId="{6EB2A72B-D8ED-9A4D-86E8-A22B33151F09}" srcOrd="0" destOrd="0" presId="urn:microsoft.com/office/officeart/2016/7/layout/BasicLinearProcessNumbered"/>
    <dgm:cxn modelId="{E39BD4C3-FBBA-0941-8E69-276D9F04FCF2}" type="presOf" srcId="{9FA6C9F8-B4BD-4AB2-AE85-36EEBE45F2FB}" destId="{B0A746E9-583A-3041-87A4-959BE24C79B6}" srcOrd="0" destOrd="0" presId="urn:microsoft.com/office/officeart/2016/7/layout/BasicLinearProcessNumbered"/>
    <dgm:cxn modelId="{85026AC9-6CFB-4AA1-BC24-8E661B0102F9}" srcId="{C34BFACE-0B5E-4DE9-B43F-F7E66D0A7D46}" destId="{9FA6C9F8-B4BD-4AB2-AE85-36EEBE45F2FB}" srcOrd="1" destOrd="0" parTransId="{C456E1AB-89E0-4A71-8FF6-C79FC6F0A6E6}" sibTransId="{BC6FD4D4-2069-4493-833A-D433B59BA05A}"/>
    <dgm:cxn modelId="{B9F2BBCE-CBE0-4BC2-8019-E76F043C759E}" srcId="{C34BFACE-0B5E-4DE9-B43F-F7E66D0A7D46}" destId="{E7017AA2-0F90-4F23-9561-AB54987D250F}" srcOrd="2" destOrd="0" parTransId="{19A7DE70-F52F-4736-AEFF-285FBBC1B7D7}" sibTransId="{2965E3C4-9D61-4A77-B819-A5E5C9EC700A}"/>
    <dgm:cxn modelId="{AADA19A6-372E-1641-8977-687079071064}" type="presParOf" srcId="{6EB2A72B-D8ED-9A4D-86E8-A22B33151F09}" destId="{39BAF8F5-5EE1-3F41-8BB0-0EBDF9CE90C4}" srcOrd="0" destOrd="0" presId="urn:microsoft.com/office/officeart/2016/7/layout/BasicLinearProcessNumbered"/>
    <dgm:cxn modelId="{EC49C47B-CC60-9541-8F16-8554E3A4C91D}" type="presParOf" srcId="{39BAF8F5-5EE1-3F41-8BB0-0EBDF9CE90C4}" destId="{7077E04E-030B-1A4B-A5AE-1407C423F2CF}" srcOrd="0" destOrd="0" presId="urn:microsoft.com/office/officeart/2016/7/layout/BasicLinearProcessNumbered"/>
    <dgm:cxn modelId="{CE3F1F14-8F90-9E4D-9672-A0485C0F54C2}" type="presParOf" srcId="{39BAF8F5-5EE1-3F41-8BB0-0EBDF9CE90C4}" destId="{62327174-521D-C149-A598-DA4A894BFD63}" srcOrd="1" destOrd="0" presId="urn:microsoft.com/office/officeart/2016/7/layout/BasicLinearProcessNumbered"/>
    <dgm:cxn modelId="{7AE26F70-F566-2F45-9E01-08AFB0A7ABB1}" type="presParOf" srcId="{39BAF8F5-5EE1-3F41-8BB0-0EBDF9CE90C4}" destId="{CBBC9702-4CEE-3840-8DDA-DB19680F1720}" srcOrd="2" destOrd="0" presId="urn:microsoft.com/office/officeart/2016/7/layout/BasicLinearProcessNumbered"/>
    <dgm:cxn modelId="{20C8162D-9BC2-8549-8AB9-26A234B8BF75}" type="presParOf" srcId="{39BAF8F5-5EE1-3F41-8BB0-0EBDF9CE90C4}" destId="{24C614DC-1641-8843-BB4A-712C6E14DE48}" srcOrd="3" destOrd="0" presId="urn:microsoft.com/office/officeart/2016/7/layout/BasicLinearProcessNumbered"/>
    <dgm:cxn modelId="{186FD870-2BD2-474E-B5E8-0CD22CE61D55}" type="presParOf" srcId="{6EB2A72B-D8ED-9A4D-86E8-A22B33151F09}" destId="{46664D7C-28BD-A848-B462-5FA3237A4D9F}" srcOrd="1" destOrd="0" presId="urn:microsoft.com/office/officeart/2016/7/layout/BasicLinearProcessNumbered"/>
    <dgm:cxn modelId="{17F0C437-B10C-AA48-A144-05B98C0428AF}" type="presParOf" srcId="{6EB2A72B-D8ED-9A4D-86E8-A22B33151F09}" destId="{A7477C9A-C3CA-5C40-B5EC-9A21A17E97A1}" srcOrd="2" destOrd="0" presId="urn:microsoft.com/office/officeart/2016/7/layout/BasicLinearProcessNumbered"/>
    <dgm:cxn modelId="{04738258-FDDE-894A-8EB8-7EFCC834AE23}" type="presParOf" srcId="{A7477C9A-C3CA-5C40-B5EC-9A21A17E97A1}" destId="{B0A746E9-583A-3041-87A4-959BE24C79B6}" srcOrd="0" destOrd="0" presId="urn:microsoft.com/office/officeart/2016/7/layout/BasicLinearProcessNumbered"/>
    <dgm:cxn modelId="{01E90415-3472-F74E-888D-07398E981BC4}" type="presParOf" srcId="{A7477C9A-C3CA-5C40-B5EC-9A21A17E97A1}" destId="{890B187B-C531-A245-97B6-86A4C83B4BDD}" srcOrd="1" destOrd="0" presId="urn:microsoft.com/office/officeart/2016/7/layout/BasicLinearProcessNumbered"/>
    <dgm:cxn modelId="{A6E5609C-8991-F14A-BDDF-16BAD74075AA}" type="presParOf" srcId="{A7477C9A-C3CA-5C40-B5EC-9A21A17E97A1}" destId="{4105B839-027D-B343-9899-7104AD12EAF6}" srcOrd="2" destOrd="0" presId="urn:microsoft.com/office/officeart/2016/7/layout/BasicLinearProcessNumbered"/>
    <dgm:cxn modelId="{FD26F44E-2092-F34C-9042-16EF2AFFD56F}" type="presParOf" srcId="{A7477C9A-C3CA-5C40-B5EC-9A21A17E97A1}" destId="{154C971A-5799-3549-A3DA-37AD9EAAA701}" srcOrd="3" destOrd="0" presId="urn:microsoft.com/office/officeart/2016/7/layout/BasicLinearProcessNumbered"/>
    <dgm:cxn modelId="{ED382487-7FFD-6747-818E-4194C9E5D1CB}" type="presParOf" srcId="{6EB2A72B-D8ED-9A4D-86E8-A22B33151F09}" destId="{C9ADE005-1BFB-1E45-923F-CA0E016D7E08}" srcOrd="3" destOrd="0" presId="urn:microsoft.com/office/officeart/2016/7/layout/BasicLinearProcessNumbered"/>
    <dgm:cxn modelId="{C0A98B2C-D52F-7944-B1D5-0D5AC15A89D7}" type="presParOf" srcId="{6EB2A72B-D8ED-9A4D-86E8-A22B33151F09}" destId="{D9228112-F906-B647-911F-4016A62DBA2B}" srcOrd="4" destOrd="0" presId="urn:microsoft.com/office/officeart/2016/7/layout/BasicLinearProcessNumbered"/>
    <dgm:cxn modelId="{B0012343-3EE4-9B4A-A0C7-398DB2D53A0E}" type="presParOf" srcId="{D9228112-F906-B647-911F-4016A62DBA2B}" destId="{8AE08E41-BC6D-A145-8968-77129AC265C9}" srcOrd="0" destOrd="0" presId="urn:microsoft.com/office/officeart/2016/7/layout/BasicLinearProcessNumbered"/>
    <dgm:cxn modelId="{669AAC87-27A4-8F45-99A0-DED03B42DCC0}" type="presParOf" srcId="{D9228112-F906-B647-911F-4016A62DBA2B}" destId="{0AB03E90-AE49-8144-B154-366068E14C52}" srcOrd="1" destOrd="0" presId="urn:microsoft.com/office/officeart/2016/7/layout/BasicLinearProcessNumbered"/>
    <dgm:cxn modelId="{25FAF26D-F707-F54D-A76D-2BC3BD3FC7D1}" type="presParOf" srcId="{D9228112-F906-B647-911F-4016A62DBA2B}" destId="{F00E353A-087B-0A43-8EE2-9837B0D97684}" srcOrd="2" destOrd="0" presId="urn:microsoft.com/office/officeart/2016/7/layout/BasicLinearProcessNumbered"/>
    <dgm:cxn modelId="{E6B1C31F-72D0-9546-B1F4-D7E9EFD6CB5D}" type="presParOf" srcId="{D9228112-F906-B647-911F-4016A62DBA2B}" destId="{28436F4F-44A2-4A47-B662-206A4FAB9BD7}"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6B97B9-8B18-424E-A76D-22E15E465EBD}" type="doc">
      <dgm:prSet loTypeId="urn:microsoft.com/office/officeart/2005/8/layout/vProcess5" loCatId="process" qsTypeId="urn:microsoft.com/office/officeart/2005/8/quickstyle/simple4" qsCatId="simple" csTypeId="urn:microsoft.com/office/officeart/2005/8/colors/accent6_1" csCatId="accent6" phldr="1"/>
      <dgm:spPr/>
      <dgm:t>
        <a:bodyPr/>
        <a:lstStyle/>
        <a:p>
          <a:endParaRPr lang="en-US"/>
        </a:p>
      </dgm:t>
    </dgm:pt>
    <dgm:pt modelId="{A6037208-CD1D-45B7-A3F0-56B09ED0B324}">
      <dgm:prSet/>
      <dgm:spPr/>
      <dgm:t>
        <a:bodyPr/>
        <a:lstStyle/>
        <a:p>
          <a:r>
            <a:rPr lang="it-IT" dirty="0"/>
            <a:t>Non va bene la fretta, l’impazienza, la terapia può avere tempi lunghi</a:t>
          </a:r>
          <a:endParaRPr lang="en-US" dirty="0"/>
        </a:p>
      </dgm:t>
    </dgm:pt>
    <dgm:pt modelId="{878AE130-5FBE-41FB-A417-A37C75942494}" type="parTrans" cxnId="{3E54DF17-2481-416D-9B19-29949BBC8B58}">
      <dgm:prSet/>
      <dgm:spPr/>
      <dgm:t>
        <a:bodyPr/>
        <a:lstStyle/>
        <a:p>
          <a:endParaRPr lang="en-US"/>
        </a:p>
      </dgm:t>
    </dgm:pt>
    <dgm:pt modelId="{61AA412C-40DB-4FB0-BE15-E1B61A81FC25}" type="sibTrans" cxnId="{3E54DF17-2481-416D-9B19-29949BBC8B58}">
      <dgm:prSet/>
      <dgm:spPr/>
      <dgm:t>
        <a:bodyPr/>
        <a:lstStyle/>
        <a:p>
          <a:endParaRPr lang="en-US"/>
        </a:p>
      </dgm:t>
    </dgm:pt>
    <dgm:pt modelId="{248B445E-C4CD-42EA-B321-A8816EB36BFC}">
      <dgm:prSet/>
      <dgm:spPr/>
      <dgm:t>
        <a:bodyPr/>
        <a:lstStyle/>
        <a:p>
          <a:r>
            <a:rPr lang="it-IT" dirty="0"/>
            <a:t>Importante il timing,  come pensato da Bogliolo</a:t>
          </a:r>
          <a:endParaRPr lang="en-US" dirty="0"/>
        </a:p>
      </dgm:t>
    </dgm:pt>
    <dgm:pt modelId="{06614B88-A11F-4038-B296-B1071B23D2EA}" type="parTrans" cxnId="{EE218524-CA6D-4994-80B8-DB71DF0BEB2A}">
      <dgm:prSet/>
      <dgm:spPr/>
      <dgm:t>
        <a:bodyPr/>
        <a:lstStyle/>
        <a:p>
          <a:endParaRPr lang="en-US"/>
        </a:p>
      </dgm:t>
    </dgm:pt>
    <dgm:pt modelId="{2B08D1F9-E57E-4A33-9D6F-9662A497DCE5}" type="sibTrans" cxnId="{EE218524-CA6D-4994-80B8-DB71DF0BEB2A}">
      <dgm:prSet/>
      <dgm:spPr/>
      <dgm:t>
        <a:bodyPr/>
        <a:lstStyle/>
        <a:p>
          <a:endParaRPr lang="en-US"/>
        </a:p>
      </dgm:t>
    </dgm:pt>
    <dgm:pt modelId="{8645994F-7C74-49D6-9662-D39B06F19C50}">
      <dgm:prSet/>
      <dgm:spPr/>
      <dgm:t>
        <a:bodyPr/>
        <a:lstStyle/>
        <a:p>
          <a:r>
            <a:rPr lang="it-IT"/>
            <a:t>La famiglia è un soggetto che ha i suoi tempi, che noi dobbiamo rispettare</a:t>
          </a:r>
          <a:endParaRPr lang="en-US"/>
        </a:p>
      </dgm:t>
    </dgm:pt>
    <dgm:pt modelId="{C015E191-BB6A-4E4B-9E89-377E005AA6A7}" type="parTrans" cxnId="{01CCC64D-0712-4E70-B662-6B24D60B571C}">
      <dgm:prSet/>
      <dgm:spPr/>
      <dgm:t>
        <a:bodyPr/>
        <a:lstStyle/>
        <a:p>
          <a:endParaRPr lang="en-US"/>
        </a:p>
      </dgm:t>
    </dgm:pt>
    <dgm:pt modelId="{EC007179-26CE-45E3-8717-893B2D43671E}" type="sibTrans" cxnId="{01CCC64D-0712-4E70-B662-6B24D60B571C}">
      <dgm:prSet/>
      <dgm:spPr/>
      <dgm:t>
        <a:bodyPr/>
        <a:lstStyle/>
        <a:p>
          <a:endParaRPr lang="en-US"/>
        </a:p>
      </dgm:t>
    </dgm:pt>
    <dgm:pt modelId="{F840C35C-F7E0-4068-910A-AA75209AD1A8}">
      <dgm:prSet/>
      <dgm:spPr/>
      <dgm:t>
        <a:bodyPr/>
        <a:lstStyle/>
        <a:p>
          <a:r>
            <a:rPr lang="it-IT"/>
            <a:t>Interventi fuori tempo creano solo problemi</a:t>
          </a:r>
          <a:endParaRPr lang="en-US"/>
        </a:p>
      </dgm:t>
    </dgm:pt>
    <dgm:pt modelId="{49662C8B-0766-48C4-B381-8B605A9AB54B}" type="parTrans" cxnId="{C7F392EF-4F53-4A81-BF4F-4FE7CC8A5EA0}">
      <dgm:prSet/>
      <dgm:spPr/>
      <dgm:t>
        <a:bodyPr/>
        <a:lstStyle/>
        <a:p>
          <a:endParaRPr lang="en-US"/>
        </a:p>
      </dgm:t>
    </dgm:pt>
    <dgm:pt modelId="{2A0E572E-3947-4156-842C-A48E2AE491D3}" type="sibTrans" cxnId="{C7F392EF-4F53-4A81-BF4F-4FE7CC8A5EA0}">
      <dgm:prSet/>
      <dgm:spPr/>
      <dgm:t>
        <a:bodyPr/>
        <a:lstStyle/>
        <a:p>
          <a:endParaRPr lang="en-US"/>
        </a:p>
      </dgm:t>
    </dgm:pt>
    <dgm:pt modelId="{BE3B3FB3-A9E2-C647-B221-067E7C44AA53}" type="pres">
      <dgm:prSet presAssocID="{0D6B97B9-8B18-424E-A76D-22E15E465EBD}" presName="outerComposite" presStyleCnt="0">
        <dgm:presLayoutVars>
          <dgm:chMax val="5"/>
          <dgm:dir/>
          <dgm:resizeHandles val="exact"/>
        </dgm:presLayoutVars>
      </dgm:prSet>
      <dgm:spPr/>
    </dgm:pt>
    <dgm:pt modelId="{56515AE9-BFDF-EC4A-A7DD-FFDE4445F50F}" type="pres">
      <dgm:prSet presAssocID="{0D6B97B9-8B18-424E-A76D-22E15E465EBD}" presName="dummyMaxCanvas" presStyleCnt="0">
        <dgm:presLayoutVars/>
      </dgm:prSet>
      <dgm:spPr/>
    </dgm:pt>
    <dgm:pt modelId="{BB40FDB2-B7D2-1346-AD4B-CB6B78C9EBD2}" type="pres">
      <dgm:prSet presAssocID="{0D6B97B9-8B18-424E-A76D-22E15E465EBD}" presName="FourNodes_1" presStyleLbl="node1" presStyleIdx="0" presStyleCnt="4">
        <dgm:presLayoutVars>
          <dgm:bulletEnabled val="1"/>
        </dgm:presLayoutVars>
      </dgm:prSet>
      <dgm:spPr/>
    </dgm:pt>
    <dgm:pt modelId="{F69889D4-3280-1E43-8A48-44FA9B818E5B}" type="pres">
      <dgm:prSet presAssocID="{0D6B97B9-8B18-424E-A76D-22E15E465EBD}" presName="FourNodes_2" presStyleLbl="node1" presStyleIdx="1" presStyleCnt="4">
        <dgm:presLayoutVars>
          <dgm:bulletEnabled val="1"/>
        </dgm:presLayoutVars>
      </dgm:prSet>
      <dgm:spPr/>
    </dgm:pt>
    <dgm:pt modelId="{DBD71266-38CB-3E4D-912E-80867DFE8CCA}" type="pres">
      <dgm:prSet presAssocID="{0D6B97B9-8B18-424E-A76D-22E15E465EBD}" presName="FourNodes_3" presStyleLbl="node1" presStyleIdx="2" presStyleCnt="4">
        <dgm:presLayoutVars>
          <dgm:bulletEnabled val="1"/>
        </dgm:presLayoutVars>
      </dgm:prSet>
      <dgm:spPr/>
    </dgm:pt>
    <dgm:pt modelId="{ADC7EFB7-892D-2545-A12A-9307C8AC7FF9}" type="pres">
      <dgm:prSet presAssocID="{0D6B97B9-8B18-424E-A76D-22E15E465EBD}" presName="FourNodes_4" presStyleLbl="node1" presStyleIdx="3" presStyleCnt="4">
        <dgm:presLayoutVars>
          <dgm:bulletEnabled val="1"/>
        </dgm:presLayoutVars>
      </dgm:prSet>
      <dgm:spPr/>
    </dgm:pt>
    <dgm:pt modelId="{4668D2B3-04BB-BB45-8EE7-BD94670382B5}" type="pres">
      <dgm:prSet presAssocID="{0D6B97B9-8B18-424E-A76D-22E15E465EBD}" presName="FourConn_1-2" presStyleLbl="fgAccFollowNode1" presStyleIdx="0" presStyleCnt="3">
        <dgm:presLayoutVars>
          <dgm:bulletEnabled val="1"/>
        </dgm:presLayoutVars>
      </dgm:prSet>
      <dgm:spPr/>
    </dgm:pt>
    <dgm:pt modelId="{91572CA6-886D-144B-9848-2EC87DD13D07}" type="pres">
      <dgm:prSet presAssocID="{0D6B97B9-8B18-424E-A76D-22E15E465EBD}" presName="FourConn_2-3" presStyleLbl="fgAccFollowNode1" presStyleIdx="1" presStyleCnt="3">
        <dgm:presLayoutVars>
          <dgm:bulletEnabled val="1"/>
        </dgm:presLayoutVars>
      </dgm:prSet>
      <dgm:spPr/>
    </dgm:pt>
    <dgm:pt modelId="{3AD2ABDD-BA53-3242-9375-9CAACC0CD07C}" type="pres">
      <dgm:prSet presAssocID="{0D6B97B9-8B18-424E-A76D-22E15E465EBD}" presName="FourConn_3-4" presStyleLbl="fgAccFollowNode1" presStyleIdx="2" presStyleCnt="3">
        <dgm:presLayoutVars>
          <dgm:bulletEnabled val="1"/>
        </dgm:presLayoutVars>
      </dgm:prSet>
      <dgm:spPr/>
    </dgm:pt>
    <dgm:pt modelId="{558A286C-68DE-234D-94F3-B78EE9CA532F}" type="pres">
      <dgm:prSet presAssocID="{0D6B97B9-8B18-424E-A76D-22E15E465EBD}" presName="FourNodes_1_text" presStyleLbl="node1" presStyleIdx="3" presStyleCnt="4">
        <dgm:presLayoutVars>
          <dgm:bulletEnabled val="1"/>
        </dgm:presLayoutVars>
      </dgm:prSet>
      <dgm:spPr/>
    </dgm:pt>
    <dgm:pt modelId="{17E6ED36-C824-9345-AB4F-C32A3B0C14B2}" type="pres">
      <dgm:prSet presAssocID="{0D6B97B9-8B18-424E-A76D-22E15E465EBD}" presName="FourNodes_2_text" presStyleLbl="node1" presStyleIdx="3" presStyleCnt="4">
        <dgm:presLayoutVars>
          <dgm:bulletEnabled val="1"/>
        </dgm:presLayoutVars>
      </dgm:prSet>
      <dgm:spPr/>
    </dgm:pt>
    <dgm:pt modelId="{B21C4E50-3334-5F4D-BA3E-9EFE3B3DA8A3}" type="pres">
      <dgm:prSet presAssocID="{0D6B97B9-8B18-424E-A76D-22E15E465EBD}" presName="FourNodes_3_text" presStyleLbl="node1" presStyleIdx="3" presStyleCnt="4">
        <dgm:presLayoutVars>
          <dgm:bulletEnabled val="1"/>
        </dgm:presLayoutVars>
      </dgm:prSet>
      <dgm:spPr/>
    </dgm:pt>
    <dgm:pt modelId="{AABA8826-FDBB-0443-855C-55AAC95F2FFC}" type="pres">
      <dgm:prSet presAssocID="{0D6B97B9-8B18-424E-A76D-22E15E465EBD}" presName="FourNodes_4_text" presStyleLbl="node1" presStyleIdx="3" presStyleCnt="4">
        <dgm:presLayoutVars>
          <dgm:bulletEnabled val="1"/>
        </dgm:presLayoutVars>
      </dgm:prSet>
      <dgm:spPr/>
    </dgm:pt>
  </dgm:ptLst>
  <dgm:cxnLst>
    <dgm:cxn modelId="{E14E7A04-70CA-824A-B4E1-836134CABB23}" type="presOf" srcId="{8645994F-7C74-49D6-9662-D39B06F19C50}" destId="{B21C4E50-3334-5F4D-BA3E-9EFE3B3DA8A3}" srcOrd="1" destOrd="0" presId="urn:microsoft.com/office/officeart/2005/8/layout/vProcess5"/>
    <dgm:cxn modelId="{3E54DF17-2481-416D-9B19-29949BBC8B58}" srcId="{0D6B97B9-8B18-424E-A76D-22E15E465EBD}" destId="{A6037208-CD1D-45B7-A3F0-56B09ED0B324}" srcOrd="0" destOrd="0" parTransId="{878AE130-5FBE-41FB-A417-A37C75942494}" sibTransId="{61AA412C-40DB-4FB0-BE15-E1B61A81FC25}"/>
    <dgm:cxn modelId="{6D3DAB18-7B86-EF40-B0A0-6A5C4AFB9DFE}" type="presOf" srcId="{61AA412C-40DB-4FB0-BE15-E1B61A81FC25}" destId="{4668D2B3-04BB-BB45-8EE7-BD94670382B5}" srcOrd="0" destOrd="0" presId="urn:microsoft.com/office/officeart/2005/8/layout/vProcess5"/>
    <dgm:cxn modelId="{EE218524-CA6D-4994-80B8-DB71DF0BEB2A}" srcId="{0D6B97B9-8B18-424E-A76D-22E15E465EBD}" destId="{248B445E-C4CD-42EA-B321-A8816EB36BFC}" srcOrd="1" destOrd="0" parTransId="{06614B88-A11F-4038-B296-B1071B23D2EA}" sibTransId="{2B08D1F9-E57E-4A33-9D6F-9662A497DCE5}"/>
    <dgm:cxn modelId="{F839E22F-9428-C74E-9F4C-1A652C8661E3}" type="presOf" srcId="{F840C35C-F7E0-4068-910A-AA75209AD1A8}" destId="{ADC7EFB7-892D-2545-A12A-9307C8AC7FF9}" srcOrd="0" destOrd="0" presId="urn:microsoft.com/office/officeart/2005/8/layout/vProcess5"/>
    <dgm:cxn modelId="{8C07A84B-361C-8841-BA6B-13BDDC4EB016}" type="presOf" srcId="{248B445E-C4CD-42EA-B321-A8816EB36BFC}" destId="{17E6ED36-C824-9345-AB4F-C32A3B0C14B2}" srcOrd="1" destOrd="0" presId="urn:microsoft.com/office/officeart/2005/8/layout/vProcess5"/>
    <dgm:cxn modelId="{01CCC64D-0712-4E70-B662-6B24D60B571C}" srcId="{0D6B97B9-8B18-424E-A76D-22E15E465EBD}" destId="{8645994F-7C74-49D6-9662-D39B06F19C50}" srcOrd="2" destOrd="0" parTransId="{C015E191-BB6A-4E4B-9E89-377E005AA6A7}" sibTransId="{EC007179-26CE-45E3-8717-893B2D43671E}"/>
    <dgm:cxn modelId="{499C8A4E-B067-524A-B387-CB6E61437E0C}" type="presOf" srcId="{A6037208-CD1D-45B7-A3F0-56B09ED0B324}" destId="{BB40FDB2-B7D2-1346-AD4B-CB6B78C9EBD2}" srcOrd="0" destOrd="0" presId="urn:microsoft.com/office/officeart/2005/8/layout/vProcess5"/>
    <dgm:cxn modelId="{438F015B-72B8-D142-94E9-05709F5BF9A0}" type="presOf" srcId="{EC007179-26CE-45E3-8717-893B2D43671E}" destId="{3AD2ABDD-BA53-3242-9375-9CAACC0CD07C}" srcOrd="0" destOrd="0" presId="urn:microsoft.com/office/officeart/2005/8/layout/vProcess5"/>
    <dgm:cxn modelId="{1FB59C64-E71D-3F41-8CFF-DE213CFD3BE8}" type="presOf" srcId="{8645994F-7C74-49D6-9662-D39B06F19C50}" destId="{DBD71266-38CB-3E4D-912E-80867DFE8CCA}" srcOrd="0" destOrd="0" presId="urn:microsoft.com/office/officeart/2005/8/layout/vProcess5"/>
    <dgm:cxn modelId="{DF9EFB65-4843-F446-A069-22D927A6CC0A}" type="presOf" srcId="{A6037208-CD1D-45B7-A3F0-56B09ED0B324}" destId="{558A286C-68DE-234D-94F3-B78EE9CA532F}" srcOrd="1" destOrd="0" presId="urn:microsoft.com/office/officeart/2005/8/layout/vProcess5"/>
    <dgm:cxn modelId="{DCB24EA4-FCA0-3D43-873D-A88B1D9BE801}" type="presOf" srcId="{F840C35C-F7E0-4068-910A-AA75209AD1A8}" destId="{AABA8826-FDBB-0443-855C-55AAC95F2FFC}" srcOrd="1" destOrd="0" presId="urn:microsoft.com/office/officeart/2005/8/layout/vProcess5"/>
    <dgm:cxn modelId="{7194CCE0-00CE-234F-9D34-165931A4BC75}" type="presOf" srcId="{248B445E-C4CD-42EA-B321-A8816EB36BFC}" destId="{F69889D4-3280-1E43-8A48-44FA9B818E5B}" srcOrd="0" destOrd="0" presId="urn:microsoft.com/office/officeart/2005/8/layout/vProcess5"/>
    <dgm:cxn modelId="{4D16F4EC-5FAB-6B45-9FC5-B24469A79363}" type="presOf" srcId="{0D6B97B9-8B18-424E-A76D-22E15E465EBD}" destId="{BE3B3FB3-A9E2-C647-B221-067E7C44AA53}" srcOrd="0" destOrd="0" presId="urn:microsoft.com/office/officeart/2005/8/layout/vProcess5"/>
    <dgm:cxn modelId="{C7F392EF-4F53-4A81-BF4F-4FE7CC8A5EA0}" srcId="{0D6B97B9-8B18-424E-A76D-22E15E465EBD}" destId="{F840C35C-F7E0-4068-910A-AA75209AD1A8}" srcOrd="3" destOrd="0" parTransId="{49662C8B-0766-48C4-B381-8B605A9AB54B}" sibTransId="{2A0E572E-3947-4156-842C-A48E2AE491D3}"/>
    <dgm:cxn modelId="{479076F0-687C-D44C-BBE5-05DB93C88C1F}" type="presOf" srcId="{2B08D1F9-E57E-4A33-9D6F-9662A497DCE5}" destId="{91572CA6-886D-144B-9848-2EC87DD13D07}" srcOrd="0" destOrd="0" presId="urn:microsoft.com/office/officeart/2005/8/layout/vProcess5"/>
    <dgm:cxn modelId="{ED02718C-1D55-2941-82BB-731A590601B1}" type="presParOf" srcId="{BE3B3FB3-A9E2-C647-B221-067E7C44AA53}" destId="{56515AE9-BFDF-EC4A-A7DD-FFDE4445F50F}" srcOrd="0" destOrd="0" presId="urn:microsoft.com/office/officeart/2005/8/layout/vProcess5"/>
    <dgm:cxn modelId="{FD385B15-0B6F-CD48-B791-F4F001532AB9}" type="presParOf" srcId="{BE3B3FB3-A9E2-C647-B221-067E7C44AA53}" destId="{BB40FDB2-B7D2-1346-AD4B-CB6B78C9EBD2}" srcOrd="1" destOrd="0" presId="urn:microsoft.com/office/officeart/2005/8/layout/vProcess5"/>
    <dgm:cxn modelId="{AFB44931-3BF4-664E-8163-88F7DB7202C4}" type="presParOf" srcId="{BE3B3FB3-A9E2-C647-B221-067E7C44AA53}" destId="{F69889D4-3280-1E43-8A48-44FA9B818E5B}" srcOrd="2" destOrd="0" presId="urn:microsoft.com/office/officeart/2005/8/layout/vProcess5"/>
    <dgm:cxn modelId="{34AE5237-6609-B044-A44F-0B3D46B71F36}" type="presParOf" srcId="{BE3B3FB3-A9E2-C647-B221-067E7C44AA53}" destId="{DBD71266-38CB-3E4D-912E-80867DFE8CCA}" srcOrd="3" destOrd="0" presId="urn:microsoft.com/office/officeart/2005/8/layout/vProcess5"/>
    <dgm:cxn modelId="{9AFF6B58-28F2-894D-90B8-6DFBACB0E4B6}" type="presParOf" srcId="{BE3B3FB3-A9E2-C647-B221-067E7C44AA53}" destId="{ADC7EFB7-892D-2545-A12A-9307C8AC7FF9}" srcOrd="4" destOrd="0" presId="urn:microsoft.com/office/officeart/2005/8/layout/vProcess5"/>
    <dgm:cxn modelId="{0EA0B7A8-DA6D-0449-8AAB-2AC5751D0E66}" type="presParOf" srcId="{BE3B3FB3-A9E2-C647-B221-067E7C44AA53}" destId="{4668D2B3-04BB-BB45-8EE7-BD94670382B5}" srcOrd="5" destOrd="0" presId="urn:microsoft.com/office/officeart/2005/8/layout/vProcess5"/>
    <dgm:cxn modelId="{4DE897D2-08BE-8F49-A85F-3013FF5E1DC6}" type="presParOf" srcId="{BE3B3FB3-A9E2-C647-B221-067E7C44AA53}" destId="{91572CA6-886D-144B-9848-2EC87DD13D07}" srcOrd="6" destOrd="0" presId="urn:microsoft.com/office/officeart/2005/8/layout/vProcess5"/>
    <dgm:cxn modelId="{AFAFE8DB-0E54-7648-A9B5-53C18DF189C9}" type="presParOf" srcId="{BE3B3FB3-A9E2-C647-B221-067E7C44AA53}" destId="{3AD2ABDD-BA53-3242-9375-9CAACC0CD07C}" srcOrd="7" destOrd="0" presId="urn:microsoft.com/office/officeart/2005/8/layout/vProcess5"/>
    <dgm:cxn modelId="{69396D8A-331C-B34C-BB31-3436EEF2EA75}" type="presParOf" srcId="{BE3B3FB3-A9E2-C647-B221-067E7C44AA53}" destId="{558A286C-68DE-234D-94F3-B78EE9CA532F}" srcOrd="8" destOrd="0" presId="urn:microsoft.com/office/officeart/2005/8/layout/vProcess5"/>
    <dgm:cxn modelId="{8F325B5A-5C91-FD4C-BD98-B9ABDB3AFBDC}" type="presParOf" srcId="{BE3B3FB3-A9E2-C647-B221-067E7C44AA53}" destId="{17E6ED36-C824-9345-AB4F-C32A3B0C14B2}" srcOrd="9" destOrd="0" presId="urn:microsoft.com/office/officeart/2005/8/layout/vProcess5"/>
    <dgm:cxn modelId="{C12050B4-38FD-FD47-AFFF-A3BCB896826E}" type="presParOf" srcId="{BE3B3FB3-A9E2-C647-B221-067E7C44AA53}" destId="{B21C4E50-3334-5F4D-BA3E-9EFE3B3DA8A3}" srcOrd="10" destOrd="0" presId="urn:microsoft.com/office/officeart/2005/8/layout/vProcess5"/>
    <dgm:cxn modelId="{CA3699E1-47F3-5244-A934-D86A0E755973}" type="presParOf" srcId="{BE3B3FB3-A9E2-C647-B221-067E7C44AA53}" destId="{AABA8826-FDBB-0443-855C-55AAC95F2FF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68E4CCF7-8042-4820-B0CC-F7A0A5FE504E}" type="doc">
      <dgm:prSet loTypeId="urn:microsoft.com/office/officeart/2005/8/layout/default" loCatId="list" qsTypeId="urn:microsoft.com/office/officeart/2005/8/quickstyle/simple5" qsCatId="simple" csTypeId="urn:microsoft.com/office/officeart/2005/8/colors/accent1_1" csCatId="accent1" phldr="1"/>
      <dgm:spPr/>
      <dgm:t>
        <a:bodyPr/>
        <a:lstStyle/>
        <a:p>
          <a:endParaRPr lang="en-US"/>
        </a:p>
      </dgm:t>
    </dgm:pt>
    <dgm:pt modelId="{B2DCF716-3E3C-414D-98C3-869CE835BFCB}">
      <dgm:prSet/>
      <dgm:spPr/>
      <dgm:t>
        <a:bodyPr/>
        <a:lstStyle/>
        <a:p>
          <a:r>
            <a:rPr lang="it-IT" dirty="0"/>
            <a:t>I buchi nella trama della memoria</a:t>
          </a:r>
          <a:endParaRPr lang="en-US" dirty="0"/>
        </a:p>
      </dgm:t>
    </dgm:pt>
    <dgm:pt modelId="{0243215B-E035-435F-B1FF-E36235399C40}" type="parTrans" cxnId="{7FF0316F-5089-474D-8163-99468F705286}">
      <dgm:prSet/>
      <dgm:spPr/>
      <dgm:t>
        <a:bodyPr/>
        <a:lstStyle/>
        <a:p>
          <a:endParaRPr lang="en-US"/>
        </a:p>
      </dgm:t>
    </dgm:pt>
    <dgm:pt modelId="{40C59B73-D0BC-4CB9-B22C-DFB763BBAE13}" type="sibTrans" cxnId="{7FF0316F-5089-474D-8163-99468F705286}">
      <dgm:prSet/>
      <dgm:spPr/>
      <dgm:t>
        <a:bodyPr/>
        <a:lstStyle/>
        <a:p>
          <a:endParaRPr lang="en-US"/>
        </a:p>
      </dgm:t>
    </dgm:pt>
    <dgm:pt modelId="{6E4B4870-F36E-4A94-8356-EF538A970CE5}">
      <dgm:prSet/>
      <dgm:spPr/>
      <dgm:t>
        <a:bodyPr/>
        <a:lstStyle/>
        <a:p>
          <a:r>
            <a:rPr lang="it-IT"/>
            <a:t>I vuoti narrativi</a:t>
          </a:r>
          <a:endParaRPr lang="en-US"/>
        </a:p>
      </dgm:t>
    </dgm:pt>
    <dgm:pt modelId="{6B505BB2-11CD-4605-96DF-AC89BA43B7B8}" type="parTrans" cxnId="{12A34CF7-62CA-4E7A-901C-BD47C7431098}">
      <dgm:prSet/>
      <dgm:spPr/>
      <dgm:t>
        <a:bodyPr/>
        <a:lstStyle/>
        <a:p>
          <a:endParaRPr lang="en-US"/>
        </a:p>
      </dgm:t>
    </dgm:pt>
    <dgm:pt modelId="{F1FA8172-6057-4F78-96DA-3BDF3D894E4F}" type="sibTrans" cxnId="{12A34CF7-62CA-4E7A-901C-BD47C7431098}">
      <dgm:prSet/>
      <dgm:spPr/>
      <dgm:t>
        <a:bodyPr/>
        <a:lstStyle/>
        <a:p>
          <a:endParaRPr lang="en-US"/>
        </a:p>
      </dgm:t>
    </dgm:pt>
    <dgm:pt modelId="{A10B24D9-2913-492A-B6D8-958A4DA3FE86}">
      <dgm:prSet/>
      <dgm:spPr/>
      <dgm:t>
        <a:bodyPr/>
        <a:lstStyle/>
        <a:p>
          <a:r>
            <a:rPr lang="it-IT" dirty="0"/>
            <a:t>Le parole che hanno perso il movimento e l’ancoraggio verso le altre parole</a:t>
          </a:r>
          <a:endParaRPr lang="en-US" dirty="0"/>
        </a:p>
      </dgm:t>
    </dgm:pt>
    <dgm:pt modelId="{4E61D29A-145E-4B51-AED9-1F3A685C028D}" type="parTrans" cxnId="{85F01088-29B2-434F-A107-7B49B18F2CDC}">
      <dgm:prSet/>
      <dgm:spPr/>
      <dgm:t>
        <a:bodyPr/>
        <a:lstStyle/>
        <a:p>
          <a:endParaRPr lang="en-US"/>
        </a:p>
      </dgm:t>
    </dgm:pt>
    <dgm:pt modelId="{CBD5002B-0D65-4B2F-AF1E-6FAF16E3B909}" type="sibTrans" cxnId="{85F01088-29B2-434F-A107-7B49B18F2CDC}">
      <dgm:prSet/>
      <dgm:spPr/>
      <dgm:t>
        <a:bodyPr/>
        <a:lstStyle/>
        <a:p>
          <a:endParaRPr lang="en-US"/>
        </a:p>
      </dgm:t>
    </dgm:pt>
    <dgm:pt modelId="{D9C5478D-C23B-0048-A776-6C77667C1994}" type="pres">
      <dgm:prSet presAssocID="{68E4CCF7-8042-4820-B0CC-F7A0A5FE504E}" presName="diagram" presStyleCnt="0">
        <dgm:presLayoutVars>
          <dgm:dir/>
          <dgm:resizeHandles val="exact"/>
        </dgm:presLayoutVars>
      </dgm:prSet>
      <dgm:spPr/>
    </dgm:pt>
    <dgm:pt modelId="{E962B233-0BE6-EA40-8510-747F9C12BC10}" type="pres">
      <dgm:prSet presAssocID="{B2DCF716-3E3C-414D-98C3-869CE835BFCB}" presName="node" presStyleLbl="node1" presStyleIdx="0" presStyleCnt="3">
        <dgm:presLayoutVars>
          <dgm:bulletEnabled val="1"/>
        </dgm:presLayoutVars>
      </dgm:prSet>
      <dgm:spPr/>
    </dgm:pt>
    <dgm:pt modelId="{0B04655A-7239-1344-ABF0-B7FD66FCC632}" type="pres">
      <dgm:prSet presAssocID="{40C59B73-D0BC-4CB9-B22C-DFB763BBAE13}" presName="sibTrans" presStyleCnt="0"/>
      <dgm:spPr/>
    </dgm:pt>
    <dgm:pt modelId="{51A925A9-048E-6E49-B455-55A3076C1E2A}" type="pres">
      <dgm:prSet presAssocID="{6E4B4870-F36E-4A94-8356-EF538A970CE5}" presName="node" presStyleLbl="node1" presStyleIdx="1" presStyleCnt="3">
        <dgm:presLayoutVars>
          <dgm:bulletEnabled val="1"/>
        </dgm:presLayoutVars>
      </dgm:prSet>
      <dgm:spPr/>
    </dgm:pt>
    <dgm:pt modelId="{E43B10F0-3388-2F42-8953-FE5F9B879BF0}" type="pres">
      <dgm:prSet presAssocID="{F1FA8172-6057-4F78-96DA-3BDF3D894E4F}" presName="sibTrans" presStyleCnt="0"/>
      <dgm:spPr/>
    </dgm:pt>
    <dgm:pt modelId="{F5464C3D-648C-8743-9FD7-9070038B65DC}" type="pres">
      <dgm:prSet presAssocID="{A10B24D9-2913-492A-B6D8-958A4DA3FE86}" presName="node" presStyleLbl="node1" presStyleIdx="2" presStyleCnt="3">
        <dgm:presLayoutVars>
          <dgm:bulletEnabled val="1"/>
        </dgm:presLayoutVars>
      </dgm:prSet>
      <dgm:spPr/>
    </dgm:pt>
  </dgm:ptLst>
  <dgm:cxnLst>
    <dgm:cxn modelId="{7FF0316F-5089-474D-8163-99468F705286}" srcId="{68E4CCF7-8042-4820-B0CC-F7A0A5FE504E}" destId="{B2DCF716-3E3C-414D-98C3-869CE835BFCB}" srcOrd="0" destOrd="0" parTransId="{0243215B-E035-435F-B1FF-E36235399C40}" sibTransId="{40C59B73-D0BC-4CB9-B22C-DFB763BBAE13}"/>
    <dgm:cxn modelId="{00DA2679-FA91-2947-B1A6-300C3263946F}" type="presOf" srcId="{B2DCF716-3E3C-414D-98C3-869CE835BFCB}" destId="{E962B233-0BE6-EA40-8510-747F9C12BC10}" srcOrd="0" destOrd="0" presId="urn:microsoft.com/office/officeart/2005/8/layout/default"/>
    <dgm:cxn modelId="{85F01088-29B2-434F-A107-7B49B18F2CDC}" srcId="{68E4CCF7-8042-4820-B0CC-F7A0A5FE504E}" destId="{A10B24D9-2913-492A-B6D8-958A4DA3FE86}" srcOrd="2" destOrd="0" parTransId="{4E61D29A-145E-4B51-AED9-1F3A685C028D}" sibTransId="{CBD5002B-0D65-4B2F-AF1E-6FAF16E3B909}"/>
    <dgm:cxn modelId="{1B1C9B8C-C7AD-6D46-90D8-E9B00DEB6399}" type="presOf" srcId="{6E4B4870-F36E-4A94-8356-EF538A970CE5}" destId="{51A925A9-048E-6E49-B455-55A3076C1E2A}" srcOrd="0" destOrd="0" presId="urn:microsoft.com/office/officeart/2005/8/layout/default"/>
    <dgm:cxn modelId="{143794C7-48CF-B24E-AA6D-2BADC6B3AF59}" type="presOf" srcId="{68E4CCF7-8042-4820-B0CC-F7A0A5FE504E}" destId="{D9C5478D-C23B-0048-A776-6C77667C1994}" srcOrd="0" destOrd="0" presId="urn:microsoft.com/office/officeart/2005/8/layout/default"/>
    <dgm:cxn modelId="{FAB846F4-34DD-6D4E-9041-B6AA32792481}" type="presOf" srcId="{A10B24D9-2913-492A-B6D8-958A4DA3FE86}" destId="{F5464C3D-648C-8743-9FD7-9070038B65DC}" srcOrd="0" destOrd="0" presId="urn:microsoft.com/office/officeart/2005/8/layout/default"/>
    <dgm:cxn modelId="{12A34CF7-62CA-4E7A-901C-BD47C7431098}" srcId="{68E4CCF7-8042-4820-B0CC-F7A0A5FE504E}" destId="{6E4B4870-F36E-4A94-8356-EF538A970CE5}" srcOrd="1" destOrd="0" parTransId="{6B505BB2-11CD-4605-96DF-AC89BA43B7B8}" sibTransId="{F1FA8172-6057-4F78-96DA-3BDF3D894E4F}"/>
    <dgm:cxn modelId="{3C445DF3-DC0A-F246-BECC-F83A04D6790F}" type="presParOf" srcId="{D9C5478D-C23B-0048-A776-6C77667C1994}" destId="{E962B233-0BE6-EA40-8510-747F9C12BC10}" srcOrd="0" destOrd="0" presId="urn:microsoft.com/office/officeart/2005/8/layout/default"/>
    <dgm:cxn modelId="{6A5F64B3-83A2-3F44-B64C-F6C53C01A320}" type="presParOf" srcId="{D9C5478D-C23B-0048-A776-6C77667C1994}" destId="{0B04655A-7239-1344-ABF0-B7FD66FCC632}" srcOrd="1" destOrd="0" presId="urn:microsoft.com/office/officeart/2005/8/layout/default"/>
    <dgm:cxn modelId="{E8084752-4056-3A4F-BFC6-1B6B893A55AA}" type="presParOf" srcId="{D9C5478D-C23B-0048-A776-6C77667C1994}" destId="{51A925A9-048E-6E49-B455-55A3076C1E2A}" srcOrd="2" destOrd="0" presId="urn:microsoft.com/office/officeart/2005/8/layout/default"/>
    <dgm:cxn modelId="{03F7026D-9228-C442-BDB7-2DB8EE94C761}" type="presParOf" srcId="{D9C5478D-C23B-0048-A776-6C77667C1994}" destId="{E43B10F0-3388-2F42-8953-FE5F9B879BF0}" srcOrd="3" destOrd="0" presId="urn:microsoft.com/office/officeart/2005/8/layout/default"/>
    <dgm:cxn modelId="{D2CD4B4A-BB8A-764C-8D48-D164327AB361}" type="presParOf" srcId="{D9C5478D-C23B-0048-A776-6C77667C1994}" destId="{F5464C3D-648C-8743-9FD7-9070038B65D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57737B0-2070-4F76-9A66-D9E218EEC999}" type="doc">
      <dgm:prSet loTypeId="urn:microsoft.com/office/officeart/2016/7/layout/BasicLinearProcessNumbered" loCatId="process" qsTypeId="urn:microsoft.com/office/officeart/2005/8/quickstyle/simple4" qsCatId="simple" csTypeId="urn:microsoft.com/office/officeart/2005/8/colors/accent0_3" csCatId="mainScheme" phldr="1"/>
      <dgm:spPr/>
      <dgm:t>
        <a:bodyPr/>
        <a:lstStyle/>
        <a:p>
          <a:endParaRPr lang="en-US"/>
        </a:p>
      </dgm:t>
    </dgm:pt>
    <dgm:pt modelId="{549C50C7-0BFC-4ADE-AC4A-4F28A4DDA476}">
      <dgm:prSet custT="1"/>
      <dgm:spPr/>
      <dgm:t>
        <a:bodyPr/>
        <a:lstStyle/>
        <a:p>
          <a:r>
            <a:rPr lang="it-IT" sz="1800" dirty="0"/>
            <a:t>Il margine che cresce</a:t>
          </a:r>
          <a:endParaRPr lang="en-US" sz="1800" dirty="0"/>
        </a:p>
      </dgm:t>
    </dgm:pt>
    <dgm:pt modelId="{C24B392A-434D-4BA4-93A2-C2CCBAD31E6E}" type="parTrans" cxnId="{4E02B470-0D93-43F0-967A-3B3929736E34}">
      <dgm:prSet/>
      <dgm:spPr/>
      <dgm:t>
        <a:bodyPr/>
        <a:lstStyle/>
        <a:p>
          <a:endParaRPr lang="en-US"/>
        </a:p>
      </dgm:t>
    </dgm:pt>
    <dgm:pt modelId="{01F2C7E9-36CD-40D2-8BF7-E35C7A65107E}" type="sibTrans" cxnId="{4E02B470-0D93-43F0-967A-3B3929736E34}">
      <dgm:prSet phldrT="1" phldr="0"/>
      <dgm:spPr/>
      <dgm:t>
        <a:bodyPr/>
        <a:lstStyle/>
        <a:p>
          <a:r>
            <a:rPr lang="en-US"/>
            <a:t>1</a:t>
          </a:r>
        </a:p>
      </dgm:t>
    </dgm:pt>
    <dgm:pt modelId="{614D2F4C-C2B1-44CC-AABD-220181FFB218}">
      <dgm:prSet custT="1"/>
      <dgm:spPr/>
      <dgm:t>
        <a:bodyPr/>
        <a:lstStyle/>
        <a:p>
          <a:r>
            <a:rPr lang="it-IT" sz="1800" dirty="0"/>
            <a:t>L’operare sui massi congelati che rimangono «incistati» nel corpo e nella mente individuale e familiare. Per r</a:t>
          </a:r>
          <a:r>
            <a:rPr lang="it-IT" sz="1800" dirty="0">
              <a:solidFill>
                <a:schemeClr val="tx1"/>
              </a:solidFill>
              <a:effectLst/>
              <a:latin typeface="+mn-lt"/>
              <a:ea typeface="+mn-ea"/>
              <a:cs typeface="+mn-cs"/>
            </a:rPr>
            <a:t>ivitalizzare la parte dissociata, “morta”, messa in stato di ibernazione</a:t>
          </a:r>
          <a:r>
            <a:rPr lang="it-IT" sz="1800" dirty="0"/>
            <a:t> </a:t>
          </a:r>
        </a:p>
      </dgm:t>
    </dgm:pt>
    <dgm:pt modelId="{720B8490-7B94-4B1E-9DD3-5345F388F008}" type="parTrans" cxnId="{57348F5F-B535-4805-8F70-7FD6B5E30D90}">
      <dgm:prSet/>
      <dgm:spPr/>
      <dgm:t>
        <a:bodyPr/>
        <a:lstStyle/>
        <a:p>
          <a:endParaRPr lang="en-US"/>
        </a:p>
      </dgm:t>
    </dgm:pt>
    <dgm:pt modelId="{3B1458B8-0E47-4428-838B-D24A3D8137FD}" type="sibTrans" cxnId="{57348F5F-B535-4805-8F70-7FD6B5E30D90}">
      <dgm:prSet phldrT="2" phldr="0"/>
      <dgm:spPr/>
      <dgm:t>
        <a:bodyPr/>
        <a:lstStyle/>
        <a:p>
          <a:r>
            <a:rPr lang="en-US"/>
            <a:t>2</a:t>
          </a:r>
        </a:p>
      </dgm:t>
    </dgm:pt>
    <dgm:pt modelId="{CBA08F5D-2F94-4EB3-86F5-8A3DC181EC3A}">
      <dgm:prSet custT="1"/>
      <dgm:spPr/>
      <dgm:t>
        <a:bodyPr/>
        <a:lstStyle/>
        <a:p>
          <a:r>
            <a:rPr lang="it-IT" sz="1800" dirty="0"/>
            <a:t>Un imperativo: agire con delicatezza,  sui margini del corpo estraneo che alimenta il vissuto di disperazione, e che non sempre viene riconosciuto, perché non sempre affiora alla coscienza</a:t>
          </a:r>
          <a:r>
            <a:rPr lang="it-IT" sz="2000" dirty="0"/>
            <a:t>.</a:t>
          </a:r>
          <a:endParaRPr lang="en-US" sz="2000" dirty="0"/>
        </a:p>
      </dgm:t>
    </dgm:pt>
    <dgm:pt modelId="{F8C28565-ACAD-4758-AF01-176CACE53F2C}" type="parTrans" cxnId="{578D3741-1880-4670-933B-88072E0B864B}">
      <dgm:prSet/>
      <dgm:spPr/>
      <dgm:t>
        <a:bodyPr/>
        <a:lstStyle/>
        <a:p>
          <a:endParaRPr lang="en-US"/>
        </a:p>
      </dgm:t>
    </dgm:pt>
    <dgm:pt modelId="{7D7006CB-24B5-48FE-ADD4-A74AB05EEB41}" type="sibTrans" cxnId="{578D3741-1880-4670-933B-88072E0B864B}">
      <dgm:prSet phldrT="3" phldr="0"/>
      <dgm:spPr/>
      <dgm:t>
        <a:bodyPr/>
        <a:lstStyle/>
        <a:p>
          <a:r>
            <a:rPr lang="en-US"/>
            <a:t>3</a:t>
          </a:r>
        </a:p>
      </dgm:t>
    </dgm:pt>
    <dgm:pt modelId="{88897EA2-0483-4D45-8657-570E64EF1BDB}" type="pres">
      <dgm:prSet presAssocID="{A57737B0-2070-4F76-9A66-D9E218EEC999}" presName="Name0" presStyleCnt="0">
        <dgm:presLayoutVars>
          <dgm:animLvl val="lvl"/>
          <dgm:resizeHandles val="exact"/>
        </dgm:presLayoutVars>
      </dgm:prSet>
      <dgm:spPr/>
    </dgm:pt>
    <dgm:pt modelId="{F6D1F4A8-A2E9-5547-84EF-67CDC8442417}" type="pres">
      <dgm:prSet presAssocID="{549C50C7-0BFC-4ADE-AC4A-4F28A4DDA476}" presName="compositeNode" presStyleCnt="0">
        <dgm:presLayoutVars>
          <dgm:bulletEnabled val="1"/>
        </dgm:presLayoutVars>
      </dgm:prSet>
      <dgm:spPr/>
    </dgm:pt>
    <dgm:pt modelId="{50543445-EFAB-A34A-9D5B-8EAEB7A34F89}" type="pres">
      <dgm:prSet presAssocID="{549C50C7-0BFC-4ADE-AC4A-4F28A4DDA476}" presName="bgRect" presStyleLbl="bgAccFollowNode1" presStyleIdx="0" presStyleCnt="3"/>
      <dgm:spPr/>
    </dgm:pt>
    <dgm:pt modelId="{1567A8DF-6767-AD49-AB9B-267F0F87444F}" type="pres">
      <dgm:prSet presAssocID="{01F2C7E9-36CD-40D2-8BF7-E35C7A65107E}" presName="sibTransNodeCircle" presStyleLbl="alignNode1" presStyleIdx="0" presStyleCnt="6">
        <dgm:presLayoutVars>
          <dgm:chMax val="0"/>
          <dgm:bulletEnabled/>
        </dgm:presLayoutVars>
      </dgm:prSet>
      <dgm:spPr/>
    </dgm:pt>
    <dgm:pt modelId="{88CD70CE-8717-CC4E-9F4D-39CBF47106A8}" type="pres">
      <dgm:prSet presAssocID="{549C50C7-0BFC-4ADE-AC4A-4F28A4DDA476}" presName="bottomLine" presStyleLbl="alignNode1" presStyleIdx="1" presStyleCnt="6">
        <dgm:presLayoutVars/>
      </dgm:prSet>
      <dgm:spPr/>
    </dgm:pt>
    <dgm:pt modelId="{87D1C5B9-617D-E14B-90C3-1E4BC9944E29}" type="pres">
      <dgm:prSet presAssocID="{549C50C7-0BFC-4ADE-AC4A-4F28A4DDA476}" presName="nodeText" presStyleLbl="bgAccFollowNode1" presStyleIdx="0" presStyleCnt="3">
        <dgm:presLayoutVars>
          <dgm:bulletEnabled val="1"/>
        </dgm:presLayoutVars>
      </dgm:prSet>
      <dgm:spPr/>
    </dgm:pt>
    <dgm:pt modelId="{5F9D7063-4C65-DC40-AF2D-70208FA48FD8}" type="pres">
      <dgm:prSet presAssocID="{01F2C7E9-36CD-40D2-8BF7-E35C7A65107E}" presName="sibTrans" presStyleCnt="0"/>
      <dgm:spPr/>
    </dgm:pt>
    <dgm:pt modelId="{D4765755-5C7E-B84F-8F2C-6D340A3B6ACA}" type="pres">
      <dgm:prSet presAssocID="{614D2F4C-C2B1-44CC-AABD-220181FFB218}" presName="compositeNode" presStyleCnt="0">
        <dgm:presLayoutVars>
          <dgm:bulletEnabled val="1"/>
        </dgm:presLayoutVars>
      </dgm:prSet>
      <dgm:spPr/>
    </dgm:pt>
    <dgm:pt modelId="{33140125-9E31-7F45-A154-E269D090C57C}" type="pres">
      <dgm:prSet presAssocID="{614D2F4C-C2B1-44CC-AABD-220181FFB218}" presName="bgRect" presStyleLbl="bgAccFollowNode1" presStyleIdx="1" presStyleCnt="3"/>
      <dgm:spPr/>
    </dgm:pt>
    <dgm:pt modelId="{BD603F53-B663-DC40-A852-F7920F15DBA0}" type="pres">
      <dgm:prSet presAssocID="{3B1458B8-0E47-4428-838B-D24A3D8137FD}" presName="sibTransNodeCircle" presStyleLbl="alignNode1" presStyleIdx="2" presStyleCnt="6">
        <dgm:presLayoutVars>
          <dgm:chMax val="0"/>
          <dgm:bulletEnabled/>
        </dgm:presLayoutVars>
      </dgm:prSet>
      <dgm:spPr/>
    </dgm:pt>
    <dgm:pt modelId="{1C45CEDB-8683-304D-88DA-DE7316F2333B}" type="pres">
      <dgm:prSet presAssocID="{614D2F4C-C2B1-44CC-AABD-220181FFB218}" presName="bottomLine" presStyleLbl="alignNode1" presStyleIdx="3" presStyleCnt="6">
        <dgm:presLayoutVars/>
      </dgm:prSet>
      <dgm:spPr/>
    </dgm:pt>
    <dgm:pt modelId="{292A1AD6-C093-1640-B189-3CA2CFE0073A}" type="pres">
      <dgm:prSet presAssocID="{614D2F4C-C2B1-44CC-AABD-220181FFB218}" presName="nodeText" presStyleLbl="bgAccFollowNode1" presStyleIdx="1" presStyleCnt="3">
        <dgm:presLayoutVars>
          <dgm:bulletEnabled val="1"/>
        </dgm:presLayoutVars>
      </dgm:prSet>
      <dgm:spPr/>
    </dgm:pt>
    <dgm:pt modelId="{A1841BB8-5CCD-2548-8CC6-1C1C897194A5}" type="pres">
      <dgm:prSet presAssocID="{3B1458B8-0E47-4428-838B-D24A3D8137FD}" presName="sibTrans" presStyleCnt="0"/>
      <dgm:spPr/>
    </dgm:pt>
    <dgm:pt modelId="{086631BD-BB73-5E40-B23C-7EEE8BF77B9A}" type="pres">
      <dgm:prSet presAssocID="{CBA08F5D-2F94-4EB3-86F5-8A3DC181EC3A}" presName="compositeNode" presStyleCnt="0">
        <dgm:presLayoutVars>
          <dgm:bulletEnabled val="1"/>
        </dgm:presLayoutVars>
      </dgm:prSet>
      <dgm:spPr/>
    </dgm:pt>
    <dgm:pt modelId="{C8A7EDAD-58BF-834C-9763-820B09D12738}" type="pres">
      <dgm:prSet presAssocID="{CBA08F5D-2F94-4EB3-86F5-8A3DC181EC3A}" presName="bgRect" presStyleLbl="bgAccFollowNode1" presStyleIdx="2" presStyleCnt="3"/>
      <dgm:spPr/>
    </dgm:pt>
    <dgm:pt modelId="{FC77C20D-26A4-FD48-A377-813DB2B9DF3D}" type="pres">
      <dgm:prSet presAssocID="{7D7006CB-24B5-48FE-ADD4-A74AB05EEB41}" presName="sibTransNodeCircle" presStyleLbl="alignNode1" presStyleIdx="4" presStyleCnt="6">
        <dgm:presLayoutVars>
          <dgm:chMax val="0"/>
          <dgm:bulletEnabled/>
        </dgm:presLayoutVars>
      </dgm:prSet>
      <dgm:spPr/>
    </dgm:pt>
    <dgm:pt modelId="{3F8C6815-73FB-E84A-9C7A-3B7FF5DA5273}" type="pres">
      <dgm:prSet presAssocID="{CBA08F5D-2F94-4EB3-86F5-8A3DC181EC3A}" presName="bottomLine" presStyleLbl="alignNode1" presStyleIdx="5" presStyleCnt="6">
        <dgm:presLayoutVars/>
      </dgm:prSet>
      <dgm:spPr/>
    </dgm:pt>
    <dgm:pt modelId="{19ACFC5A-1B53-3D48-A294-0D1D68394DDB}" type="pres">
      <dgm:prSet presAssocID="{CBA08F5D-2F94-4EB3-86F5-8A3DC181EC3A}" presName="nodeText" presStyleLbl="bgAccFollowNode1" presStyleIdx="2" presStyleCnt="3">
        <dgm:presLayoutVars>
          <dgm:bulletEnabled val="1"/>
        </dgm:presLayoutVars>
      </dgm:prSet>
      <dgm:spPr/>
    </dgm:pt>
  </dgm:ptLst>
  <dgm:cxnLst>
    <dgm:cxn modelId="{E0048115-C780-6D49-9328-00BE775855BA}" type="presOf" srcId="{7D7006CB-24B5-48FE-ADD4-A74AB05EEB41}" destId="{FC77C20D-26A4-FD48-A377-813DB2B9DF3D}" srcOrd="0" destOrd="0" presId="urn:microsoft.com/office/officeart/2016/7/layout/BasicLinearProcessNumbered"/>
    <dgm:cxn modelId="{50388A1F-C836-6440-9EF0-8A00216DDD0E}" type="presOf" srcId="{549C50C7-0BFC-4ADE-AC4A-4F28A4DDA476}" destId="{50543445-EFAB-A34A-9D5B-8EAEB7A34F89}" srcOrd="0" destOrd="0" presId="urn:microsoft.com/office/officeart/2016/7/layout/BasicLinearProcessNumbered"/>
    <dgm:cxn modelId="{E7E19838-0EB0-A440-B0ED-804E7C56C85D}" type="presOf" srcId="{01F2C7E9-36CD-40D2-8BF7-E35C7A65107E}" destId="{1567A8DF-6767-AD49-AB9B-267F0F87444F}" srcOrd="0" destOrd="0" presId="urn:microsoft.com/office/officeart/2016/7/layout/BasicLinearProcessNumbered"/>
    <dgm:cxn modelId="{578D3741-1880-4670-933B-88072E0B864B}" srcId="{A57737B0-2070-4F76-9A66-D9E218EEC999}" destId="{CBA08F5D-2F94-4EB3-86F5-8A3DC181EC3A}" srcOrd="2" destOrd="0" parTransId="{F8C28565-ACAD-4758-AF01-176CACE53F2C}" sibTransId="{7D7006CB-24B5-48FE-ADD4-A74AB05EEB41}"/>
    <dgm:cxn modelId="{57348F5F-B535-4805-8F70-7FD6B5E30D90}" srcId="{A57737B0-2070-4F76-9A66-D9E218EEC999}" destId="{614D2F4C-C2B1-44CC-AABD-220181FFB218}" srcOrd="1" destOrd="0" parTransId="{720B8490-7B94-4B1E-9DD3-5345F388F008}" sibTransId="{3B1458B8-0E47-4428-838B-D24A3D8137FD}"/>
    <dgm:cxn modelId="{E6376A64-2C8C-DB4D-9B1D-2F96B98E20F7}" type="presOf" srcId="{549C50C7-0BFC-4ADE-AC4A-4F28A4DDA476}" destId="{87D1C5B9-617D-E14B-90C3-1E4BC9944E29}" srcOrd="1" destOrd="0" presId="urn:microsoft.com/office/officeart/2016/7/layout/BasicLinearProcessNumbered"/>
    <dgm:cxn modelId="{4E02B470-0D93-43F0-967A-3B3929736E34}" srcId="{A57737B0-2070-4F76-9A66-D9E218EEC999}" destId="{549C50C7-0BFC-4ADE-AC4A-4F28A4DDA476}" srcOrd="0" destOrd="0" parTransId="{C24B392A-434D-4BA4-93A2-C2CCBAD31E6E}" sibTransId="{01F2C7E9-36CD-40D2-8BF7-E35C7A65107E}"/>
    <dgm:cxn modelId="{27E3AB78-2FE4-CE43-A69E-26722CB93293}" type="presOf" srcId="{CBA08F5D-2F94-4EB3-86F5-8A3DC181EC3A}" destId="{C8A7EDAD-58BF-834C-9763-820B09D12738}" srcOrd="0" destOrd="0" presId="urn:microsoft.com/office/officeart/2016/7/layout/BasicLinearProcessNumbered"/>
    <dgm:cxn modelId="{36A7B882-096E-6A46-9505-B453213213CF}" type="presOf" srcId="{CBA08F5D-2F94-4EB3-86F5-8A3DC181EC3A}" destId="{19ACFC5A-1B53-3D48-A294-0D1D68394DDB}" srcOrd="1" destOrd="0" presId="urn:microsoft.com/office/officeart/2016/7/layout/BasicLinearProcessNumbered"/>
    <dgm:cxn modelId="{2CEF59B5-D4FA-C847-B1B6-CD8034784C35}" type="presOf" srcId="{3B1458B8-0E47-4428-838B-D24A3D8137FD}" destId="{BD603F53-B663-DC40-A852-F7920F15DBA0}" srcOrd="0" destOrd="0" presId="urn:microsoft.com/office/officeart/2016/7/layout/BasicLinearProcessNumbered"/>
    <dgm:cxn modelId="{D599ADBF-9977-B341-9A71-DCD472B49952}" type="presOf" srcId="{A57737B0-2070-4F76-9A66-D9E218EEC999}" destId="{88897EA2-0483-4D45-8657-570E64EF1BDB}" srcOrd="0" destOrd="0" presId="urn:microsoft.com/office/officeart/2016/7/layout/BasicLinearProcessNumbered"/>
    <dgm:cxn modelId="{37992EDC-68A3-6049-9248-DC17B2532979}" type="presOf" srcId="{614D2F4C-C2B1-44CC-AABD-220181FFB218}" destId="{292A1AD6-C093-1640-B189-3CA2CFE0073A}" srcOrd="1" destOrd="0" presId="urn:microsoft.com/office/officeart/2016/7/layout/BasicLinearProcessNumbered"/>
    <dgm:cxn modelId="{CC7A18F8-81D3-D04C-88E9-054A3CD8F5AF}" type="presOf" srcId="{614D2F4C-C2B1-44CC-AABD-220181FFB218}" destId="{33140125-9E31-7F45-A154-E269D090C57C}" srcOrd="0" destOrd="0" presId="urn:microsoft.com/office/officeart/2016/7/layout/BasicLinearProcessNumbered"/>
    <dgm:cxn modelId="{C152E3E5-6B18-8E4B-BEEB-86C996036996}" type="presParOf" srcId="{88897EA2-0483-4D45-8657-570E64EF1BDB}" destId="{F6D1F4A8-A2E9-5547-84EF-67CDC8442417}" srcOrd="0" destOrd="0" presId="urn:microsoft.com/office/officeart/2016/7/layout/BasicLinearProcessNumbered"/>
    <dgm:cxn modelId="{DFB8848E-9887-6B46-8EAA-B8374E5F442B}" type="presParOf" srcId="{F6D1F4A8-A2E9-5547-84EF-67CDC8442417}" destId="{50543445-EFAB-A34A-9D5B-8EAEB7A34F89}" srcOrd="0" destOrd="0" presId="urn:microsoft.com/office/officeart/2016/7/layout/BasicLinearProcessNumbered"/>
    <dgm:cxn modelId="{C38604CE-F293-854F-9B8D-D724745062A6}" type="presParOf" srcId="{F6D1F4A8-A2E9-5547-84EF-67CDC8442417}" destId="{1567A8DF-6767-AD49-AB9B-267F0F87444F}" srcOrd="1" destOrd="0" presId="urn:microsoft.com/office/officeart/2016/7/layout/BasicLinearProcessNumbered"/>
    <dgm:cxn modelId="{59ABA17E-0336-7B47-8142-B4CED3FE632A}" type="presParOf" srcId="{F6D1F4A8-A2E9-5547-84EF-67CDC8442417}" destId="{88CD70CE-8717-CC4E-9F4D-39CBF47106A8}" srcOrd="2" destOrd="0" presId="urn:microsoft.com/office/officeart/2016/7/layout/BasicLinearProcessNumbered"/>
    <dgm:cxn modelId="{628659DB-6749-194D-B9FE-F4D5840BCB5D}" type="presParOf" srcId="{F6D1F4A8-A2E9-5547-84EF-67CDC8442417}" destId="{87D1C5B9-617D-E14B-90C3-1E4BC9944E29}" srcOrd="3" destOrd="0" presId="urn:microsoft.com/office/officeart/2016/7/layout/BasicLinearProcessNumbered"/>
    <dgm:cxn modelId="{EAEE0F31-0531-4740-B874-B80F6692432E}" type="presParOf" srcId="{88897EA2-0483-4D45-8657-570E64EF1BDB}" destId="{5F9D7063-4C65-DC40-AF2D-70208FA48FD8}" srcOrd="1" destOrd="0" presId="urn:microsoft.com/office/officeart/2016/7/layout/BasicLinearProcessNumbered"/>
    <dgm:cxn modelId="{21B2F668-0870-2D4D-9CBF-D193A7FA9557}" type="presParOf" srcId="{88897EA2-0483-4D45-8657-570E64EF1BDB}" destId="{D4765755-5C7E-B84F-8F2C-6D340A3B6ACA}" srcOrd="2" destOrd="0" presId="urn:microsoft.com/office/officeart/2016/7/layout/BasicLinearProcessNumbered"/>
    <dgm:cxn modelId="{849F6171-0512-1641-9444-6446C5360214}" type="presParOf" srcId="{D4765755-5C7E-B84F-8F2C-6D340A3B6ACA}" destId="{33140125-9E31-7F45-A154-E269D090C57C}" srcOrd="0" destOrd="0" presId="urn:microsoft.com/office/officeart/2016/7/layout/BasicLinearProcessNumbered"/>
    <dgm:cxn modelId="{AF46C22D-B93E-8E46-B65A-9480BEC31697}" type="presParOf" srcId="{D4765755-5C7E-B84F-8F2C-6D340A3B6ACA}" destId="{BD603F53-B663-DC40-A852-F7920F15DBA0}" srcOrd="1" destOrd="0" presId="urn:microsoft.com/office/officeart/2016/7/layout/BasicLinearProcessNumbered"/>
    <dgm:cxn modelId="{D7000447-AF36-FE43-998B-6B68D38F7F2D}" type="presParOf" srcId="{D4765755-5C7E-B84F-8F2C-6D340A3B6ACA}" destId="{1C45CEDB-8683-304D-88DA-DE7316F2333B}" srcOrd="2" destOrd="0" presId="urn:microsoft.com/office/officeart/2016/7/layout/BasicLinearProcessNumbered"/>
    <dgm:cxn modelId="{714A2A34-7F6E-DD42-9B2D-C92255234A13}" type="presParOf" srcId="{D4765755-5C7E-B84F-8F2C-6D340A3B6ACA}" destId="{292A1AD6-C093-1640-B189-3CA2CFE0073A}" srcOrd="3" destOrd="0" presId="urn:microsoft.com/office/officeart/2016/7/layout/BasicLinearProcessNumbered"/>
    <dgm:cxn modelId="{22E7AA25-EDB3-1A45-8734-BAF76D374F2D}" type="presParOf" srcId="{88897EA2-0483-4D45-8657-570E64EF1BDB}" destId="{A1841BB8-5CCD-2548-8CC6-1C1C897194A5}" srcOrd="3" destOrd="0" presId="urn:microsoft.com/office/officeart/2016/7/layout/BasicLinearProcessNumbered"/>
    <dgm:cxn modelId="{92A264C8-9AB9-C340-A83C-971C357519D4}" type="presParOf" srcId="{88897EA2-0483-4D45-8657-570E64EF1BDB}" destId="{086631BD-BB73-5E40-B23C-7EEE8BF77B9A}" srcOrd="4" destOrd="0" presId="urn:microsoft.com/office/officeart/2016/7/layout/BasicLinearProcessNumbered"/>
    <dgm:cxn modelId="{405CF7F4-FDBA-434E-A7A4-232390C6E28E}" type="presParOf" srcId="{086631BD-BB73-5E40-B23C-7EEE8BF77B9A}" destId="{C8A7EDAD-58BF-834C-9763-820B09D12738}" srcOrd="0" destOrd="0" presId="urn:microsoft.com/office/officeart/2016/7/layout/BasicLinearProcessNumbered"/>
    <dgm:cxn modelId="{F5E4FB83-5D1A-7841-99B9-E9BED6E76623}" type="presParOf" srcId="{086631BD-BB73-5E40-B23C-7EEE8BF77B9A}" destId="{FC77C20D-26A4-FD48-A377-813DB2B9DF3D}" srcOrd="1" destOrd="0" presId="urn:microsoft.com/office/officeart/2016/7/layout/BasicLinearProcessNumbered"/>
    <dgm:cxn modelId="{0AF110FC-16C8-9B48-B6F8-DC942DC7EE49}" type="presParOf" srcId="{086631BD-BB73-5E40-B23C-7EEE8BF77B9A}" destId="{3F8C6815-73FB-E84A-9C7A-3B7FF5DA5273}" srcOrd="2" destOrd="0" presId="urn:microsoft.com/office/officeart/2016/7/layout/BasicLinearProcessNumbered"/>
    <dgm:cxn modelId="{13388B57-0D7D-C846-9613-883C5BCF1DD7}" type="presParOf" srcId="{086631BD-BB73-5E40-B23C-7EEE8BF77B9A}" destId="{19ACFC5A-1B53-3D48-A294-0D1D68394DD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51DE2C5-E368-41A2-B2EA-CB5F6572BC12}" type="doc">
      <dgm:prSet loTypeId="urn:microsoft.com/office/officeart/2008/layout/LinedList" loCatId="list" qsTypeId="urn:microsoft.com/office/officeart/2005/8/quickstyle/simple3" qsCatId="simple" csTypeId="urn:microsoft.com/office/officeart/2005/8/colors/accent5_1" csCatId="accent5" phldr="1"/>
      <dgm:spPr/>
      <dgm:t>
        <a:bodyPr/>
        <a:lstStyle/>
        <a:p>
          <a:endParaRPr lang="en-US"/>
        </a:p>
      </dgm:t>
    </dgm:pt>
    <dgm:pt modelId="{5598368C-EF89-4FF7-8DAE-5BDD2EBA141D}">
      <dgm:prSet/>
      <dgm:spPr/>
      <dgm:t>
        <a:bodyPr/>
        <a:lstStyle/>
        <a:p>
          <a:r>
            <a:rPr lang="it-IT"/>
            <a:t>Nel passato alla ricerca di qualcosa di positivo. Quando la famiglia ha dimostrato di sapersela cavare. Le situazione uniche di White.  Morceaux del passato riportate nel presente: la lezione di Derrida e il suo concetto di iterabilità</a:t>
          </a:r>
          <a:endParaRPr lang="en-US"/>
        </a:p>
      </dgm:t>
    </dgm:pt>
    <dgm:pt modelId="{657BDFF7-6FEF-4B40-BD32-89CD844B6290}" type="parTrans" cxnId="{F905AFDF-1E6A-4553-B7FB-81A29C8FF608}">
      <dgm:prSet/>
      <dgm:spPr/>
      <dgm:t>
        <a:bodyPr/>
        <a:lstStyle/>
        <a:p>
          <a:endParaRPr lang="en-US"/>
        </a:p>
      </dgm:t>
    </dgm:pt>
    <dgm:pt modelId="{B229C962-93E0-4228-922C-B391BBD509C5}" type="sibTrans" cxnId="{F905AFDF-1E6A-4553-B7FB-81A29C8FF608}">
      <dgm:prSet/>
      <dgm:spPr/>
      <dgm:t>
        <a:bodyPr/>
        <a:lstStyle/>
        <a:p>
          <a:endParaRPr lang="en-US"/>
        </a:p>
      </dgm:t>
    </dgm:pt>
    <dgm:pt modelId="{A1BE42C2-D2E0-49BA-AECE-E0B86D2884CE}">
      <dgm:prSet/>
      <dgm:spPr/>
      <dgm:t>
        <a:bodyPr/>
        <a:lstStyle/>
        <a:p>
          <a:r>
            <a:rPr lang="it-IT" dirty="0"/>
            <a:t>Lo sguardo verso il futuro per dischiudere l’orizzonte. La sfera di cristallo. Le simulate del «tempo sospeso». Le domande sul futuro ed ipotetiche</a:t>
          </a:r>
          <a:endParaRPr lang="en-US" dirty="0"/>
        </a:p>
      </dgm:t>
    </dgm:pt>
    <dgm:pt modelId="{91377679-28D6-49EC-A84C-A589C47649D1}" type="parTrans" cxnId="{0F49AC80-7A85-4D5A-BADE-B084FC8CD653}">
      <dgm:prSet/>
      <dgm:spPr/>
      <dgm:t>
        <a:bodyPr/>
        <a:lstStyle/>
        <a:p>
          <a:endParaRPr lang="en-US"/>
        </a:p>
      </dgm:t>
    </dgm:pt>
    <dgm:pt modelId="{A03631E3-2DBB-4490-B074-D0B3B57FBFCC}" type="sibTrans" cxnId="{0F49AC80-7A85-4D5A-BADE-B084FC8CD653}">
      <dgm:prSet/>
      <dgm:spPr/>
      <dgm:t>
        <a:bodyPr/>
        <a:lstStyle/>
        <a:p>
          <a:endParaRPr lang="en-US"/>
        </a:p>
      </dgm:t>
    </dgm:pt>
    <dgm:pt modelId="{2BB8C07A-1D79-447F-8CA6-9AAF25A2A57E}">
      <dgm:prSet/>
      <dgm:spPr/>
      <dgm:t>
        <a:bodyPr/>
        <a:lstStyle/>
        <a:p>
          <a:r>
            <a:rPr lang="it-IT"/>
            <a:t>Stando ben saldi sul presente, sul confine. Insieme. Noi e la famiglia. Talvolta sopra, ma quasi sempre di lato,  accompagnando la direzione, sia in avanti che indietro. </a:t>
          </a:r>
          <a:endParaRPr lang="en-US"/>
        </a:p>
      </dgm:t>
    </dgm:pt>
    <dgm:pt modelId="{5AFD088C-FA09-4A77-B0FD-70EAB38E05A0}" type="parTrans" cxnId="{58DFE9EE-A2E9-4223-8201-3B79E1022938}">
      <dgm:prSet/>
      <dgm:spPr/>
      <dgm:t>
        <a:bodyPr/>
        <a:lstStyle/>
        <a:p>
          <a:endParaRPr lang="en-US"/>
        </a:p>
      </dgm:t>
    </dgm:pt>
    <dgm:pt modelId="{620E4FF0-9F76-489E-9DE3-83EAB74EFEDD}" type="sibTrans" cxnId="{58DFE9EE-A2E9-4223-8201-3B79E1022938}">
      <dgm:prSet/>
      <dgm:spPr/>
      <dgm:t>
        <a:bodyPr/>
        <a:lstStyle/>
        <a:p>
          <a:endParaRPr lang="en-US"/>
        </a:p>
      </dgm:t>
    </dgm:pt>
    <dgm:pt modelId="{DCE0F5D9-4193-44CA-A163-6CCC992376F7}">
      <dgm:prSet/>
      <dgm:spPr/>
      <dgm:t>
        <a:bodyPr/>
        <a:lstStyle/>
        <a:p>
          <a:r>
            <a:rPr lang="it-IT"/>
            <a:t>Per passare dalla rigidità chiusa di un quadro che non possiamo ritoccare, all’ambivalenza paradossale di Bateson: rigor ed immaginazione.  </a:t>
          </a:r>
          <a:endParaRPr lang="en-US"/>
        </a:p>
      </dgm:t>
    </dgm:pt>
    <dgm:pt modelId="{D88850AC-0CD5-46B6-9C97-EF5D96699C50}" type="parTrans" cxnId="{8CD7CD06-F281-402F-BAFA-CCA73B8DD4BB}">
      <dgm:prSet/>
      <dgm:spPr/>
      <dgm:t>
        <a:bodyPr/>
        <a:lstStyle/>
        <a:p>
          <a:endParaRPr lang="en-US"/>
        </a:p>
      </dgm:t>
    </dgm:pt>
    <dgm:pt modelId="{C57569C8-C9D5-4FED-A7A5-51B04A4B843E}" type="sibTrans" cxnId="{8CD7CD06-F281-402F-BAFA-CCA73B8DD4BB}">
      <dgm:prSet/>
      <dgm:spPr/>
      <dgm:t>
        <a:bodyPr/>
        <a:lstStyle/>
        <a:p>
          <a:endParaRPr lang="en-US"/>
        </a:p>
      </dgm:t>
    </dgm:pt>
    <dgm:pt modelId="{169A288A-B947-4DE1-A445-929736843117}">
      <dgm:prSet/>
      <dgm:spPr/>
      <dgm:t>
        <a:bodyPr/>
        <a:lstStyle/>
        <a:p>
          <a:r>
            <a:rPr lang="it-IT" dirty="0"/>
            <a:t>L’andirivieni. Bateson ne parla nei termini di un’alternanza dello stringere e dell’allentare. C’è delicatezza e cautela nell’accompagnamento</a:t>
          </a:r>
          <a:endParaRPr lang="en-US" dirty="0"/>
        </a:p>
      </dgm:t>
    </dgm:pt>
    <dgm:pt modelId="{F2010CB3-06E6-41B3-8EE6-82DDB46909D5}" type="parTrans" cxnId="{5AD76163-A68F-4F0D-B3C1-5D79087FF65D}">
      <dgm:prSet/>
      <dgm:spPr/>
      <dgm:t>
        <a:bodyPr/>
        <a:lstStyle/>
        <a:p>
          <a:endParaRPr lang="en-US"/>
        </a:p>
      </dgm:t>
    </dgm:pt>
    <dgm:pt modelId="{E825C114-C55D-463E-809A-9FDB99BD02DD}" type="sibTrans" cxnId="{5AD76163-A68F-4F0D-B3C1-5D79087FF65D}">
      <dgm:prSet/>
      <dgm:spPr/>
      <dgm:t>
        <a:bodyPr/>
        <a:lstStyle/>
        <a:p>
          <a:endParaRPr lang="en-US"/>
        </a:p>
      </dgm:t>
    </dgm:pt>
    <dgm:pt modelId="{60C46C89-A1AE-9A4C-8606-8C8F13970A26}" type="pres">
      <dgm:prSet presAssocID="{251DE2C5-E368-41A2-B2EA-CB5F6572BC12}" presName="vert0" presStyleCnt="0">
        <dgm:presLayoutVars>
          <dgm:dir/>
          <dgm:animOne val="branch"/>
          <dgm:animLvl val="lvl"/>
        </dgm:presLayoutVars>
      </dgm:prSet>
      <dgm:spPr/>
    </dgm:pt>
    <dgm:pt modelId="{DB5C00CB-E711-AD4F-8253-9BF62FDA9A3F}" type="pres">
      <dgm:prSet presAssocID="{5598368C-EF89-4FF7-8DAE-5BDD2EBA141D}" presName="thickLine" presStyleLbl="alignNode1" presStyleIdx="0" presStyleCnt="5"/>
      <dgm:spPr/>
    </dgm:pt>
    <dgm:pt modelId="{12D84FCC-5E10-9C42-8757-EEBA4E20AD15}" type="pres">
      <dgm:prSet presAssocID="{5598368C-EF89-4FF7-8DAE-5BDD2EBA141D}" presName="horz1" presStyleCnt="0"/>
      <dgm:spPr/>
    </dgm:pt>
    <dgm:pt modelId="{F0018EFD-083C-3E4E-8283-E5E03B680427}" type="pres">
      <dgm:prSet presAssocID="{5598368C-EF89-4FF7-8DAE-5BDD2EBA141D}" presName="tx1" presStyleLbl="revTx" presStyleIdx="0" presStyleCnt="5"/>
      <dgm:spPr/>
    </dgm:pt>
    <dgm:pt modelId="{E7B45E80-7406-E241-8586-0F60B6E657BD}" type="pres">
      <dgm:prSet presAssocID="{5598368C-EF89-4FF7-8DAE-5BDD2EBA141D}" presName="vert1" presStyleCnt="0"/>
      <dgm:spPr/>
    </dgm:pt>
    <dgm:pt modelId="{C95B5D1E-FA51-1F4C-878A-3CFE79E44AB6}" type="pres">
      <dgm:prSet presAssocID="{A1BE42C2-D2E0-49BA-AECE-E0B86D2884CE}" presName="thickLine" presStyleLbl="alignNode1" presStyleIdx="1" presStyleCnt="5"/>
      <dgm:spPr/>
    </dgm:pt>
    <dgm:pt modelId="{D6BD5811-26B8-A941-9A04-33788B0373F0}" type="pres">
      <dgm:prSet presAssocID="{A1BE42C2-D2E0-49BA-AECE-E0B86D2884CE}" presName="horz1" presStyleCnt="0"/>
      <dgm:spPr/>
    </dgm:pt>
    <dgm:pt modelId="{B720B3CB-6721-8C49-94A9-69AAD511B954}" type="pres">
      <dgm:prSet presAssocID="{A1BE42C2-D2E0-49BA-AECE-E0B86D2884CE}" presName="tx1" presStyleLbl="revTx" presStyleIdx="1" presStyleCnt="5"/>
      <dgm:spPr/>
    </dgm:pt>
    <dgm:pt modelId="{53ED2DE7-B2BE-F941-A1E6-91C54444D224}" type="pres">
      <dgm:prSet presAssocID="{A1BE42C2-D2E0-49BA-AECE-E0B86D2884CE}" presName="vert1" presStyleCnt="0"/>
      <dgm:spPr/>
    </dgm:pt>
    <dgm:pt modelId="{23457B12-5BFF-6A4B-9AF2-F12CB4E212E9}" type="pres">
      <dgm:prSet presAssocID="{2BB8C07A-1D79-447F-8CA6-9AAF25A2A57E}" presName="thickLine" presStyleLbl="alignNode1" presStyleIdx="2" presStyleCnt="5"/>
      <dgm:spPr/>
    </dgm:pt>
    <dgm:pt modelId="{8FCA04DA-EE85-1C45-8DFC-3DB7FBE70DE8}" type="pres">
      <dgm:prSet presAssocID="{2BB8C07A-1D79-447F-8CA6-9AAF25A2A57E}" presName="horz1" presStyleCnt="0"/>
      <dgm:spPr/>
    </dgm:pt>
    <dgm:pt modelId="{85F782AC-F3C7-894C-9635-6FE8FDEF59ED}" type="pres">
      <dgm:prSet presAssocID="{2BB8C07A-1D79-447F-8CA6-9AAF25A2A57E}" presName="tx1" presStyleLbl="revTx" presStyleIdx="2" presStyleCnt="5"/>
      <dgm:spPr/>
    </dgm:pt>
    <dgm:pt modelId="{2383E4AC-3A4A-C449-A712-7A021B35EE60}" type="pres">
      <dgm:prSet presAssocID="{2BB8C07A-1D79-447F-8CA6-9AAF25A2A57E}" presName="vert1" presStyleCnt="0"/>
      <dgm:spPr/>
    </dgm:pt>
    <dgm:pt modelId="{6B87537A-8C80-0246-9D5F-5F89DD02335A}" type="pres">
      <dgm:prSet presAssocID="{DCE0F5D9-4193-44CA-A163-6CCC992376F7}" presName="thickLine" presStyleLbl="alignNode1" presStyleIdx="3" presStyleCnt="5"/>
      <dgm:spPr/>
    </dgm:pt>
    <dgm:pt modelId="{7BF0D4A8-A0B0-3C40-AC05-0C9A0CE2C9E3}" type="pres">
      <dgm:prSet presAssocID="{DCE0F5D9-4193-44CA-A163-6CCC992376F7}" presName="horz1" presStyleCnt="0"/>
      <dgm:spPr/>
    </dgm:pt>
    <dgm:pt modelId="{F6468BC3-91C2-9940-B113-0A6D40E800EA}" type="pres">
      <dgm:prSet presAssocID="{DCE0F5D9-4193-44CA-A163-6CCC992376F7}" presName="tx1" presStyleLbl="revTx" presStyleIdx="3" presStyleCnt="5"/>
      <dgm:spPr/>
    </dgm:pt>
    <dgm:pt modelId="{862AFF4D-87CB-D346-AF06-85A272E52476}" type="pres">
      <dgm:prSet presAssocID="{DCE0F5D9-4193-44CA-A163-6CCC992376F7}" presName="vert1" presStyleCnt="0"/>
      <dgm:spPr/>
    </dgm:pt>
    <dgm:pt modelId="{2E17066D-A65C-4F41-984B-C5B062C36E0F}" type="pres">
      <dgm:prSet presAssocID="{169A288A-B947-4DE1-A445-929736843117}" presName="thickLine" presStyleLbl="alignNode1" presStyleIdx="4" presStyleCnt="5"/>
      <dgm:spPr/>
    </dgm:pt>
    <dgm:pt modelId="{31FAF31B-ABF7-4A44-A1F4-AB99568E403A}" type="pres">
      <dgm:prSet presAssocID="{169A288A-B947-4DE1-A445-929736843117}" presName="horz1" presStyleCnt="0"/>
      <dgm:spPr/>
    </dgm:pt>
    <dgm:pt modelId="{E6BCA9AB-45FE-F845-8718-5C581F1727A0}" type="pres">
      <dgm:prSet presAssocID="{169A288A-B947-4DE1-A445-929736843117}" presName="tx1" presStyleLbl="revTx" presStyleIdx="4" presStyleCnt="5"/>
      <dgm:spPr/>
    </dgm:pt>
    <dgm:pt modelId="{EFA69741-EF3D-1B40-AF94-84DE6D2C510F}" type="pres">
      <dgm:prSet presAssocID="{169A288A-B947-4DE1-A445-929736843117}" presName="vert1" presStyleCnt="0"/>
      <dgm:spPr/>
    </dgm:pt>
  </dgm:ptLst>
  <dgm:cxnLst>
    <dgm:cxn modelId="{F6DD3600-B073-4344-B305-B05CE1718DEB}" type="presOf" srcId="{2BB8C07A-1D79-447F-8CA6-9AAF25A2A57E}" destId="{85F782AC-F3C7-894C-9635-6FE8FDEF59ED}" srcOrd="0" destOrd="0" presId="urn:microsoft.com/office/officeart/2008/layout/LinedList"/>
    <dgm:cxn modelId="{8CD7CD06-F281-402F-BAFA-CCA73B8DD4BB}" srcId="{251DE2C5-E368-41A2-B2EA-CB5F6572BC12}" destId="{DCE0F5D9-4193-44CA-A163-6CCC992376F7}" srcOrd="3" destOrd="0" parTransId="{D88850AC-0CD5-46B6-9C97-EF5D96699C50}" sibTransId="{C57569C8-C9D5-4FED-A7A5-51B04A4B843E}"/>
    <dgm:cxn modelId="{94096415-41CF-FA45-A4DA-E2A199130391}" type="presOf" srcId="{251DE2C5-E368-41A2-B2EA-CB5F6572BC12}" destId="{60C46C89-A1AE-9A4C-8606-8C8F13970A26}" srcOrd="0" destOrd="0" presId="urn:microsoft.com/office/officeart/2008/layout/LinedList"/>
    <dgm:cxn modelId="{AD559435-308B-4B48-8A0C-98BDCB1F0E15}" type="presOf" srcId="{169A288A-B947-4DE1-A445-929736843117}" destId="{E6BCA9AB-45FE-F845-8718-5C581F1727A0}" srcOrd="0" destOrd="0" presId="urn:microsoft.com/office/officeart/2008/layout/LinedList"/>
    <dgm:cxn modelId="{9EA20842-9060-8545-AE88-4F8EE2F38AC0}" type="presOf" srcId="{DCE0F5D9-4193-44CA-A163-6CCC992376F7}" destId="{F6468BC3-91C2-9940-B113-0A6D40E800EA}" srcOrd="0" destOrd="0" presId="urn:microsoft.com/office/officeart/2008/layout/LinedList"/>
    <dgm:cxn modelId="{C6FDED5D-C39D-E14E-A2CA-EA7BC0B2F409}" type="presOf" srcId="{5598368C-EF89-4FF7-8DAE-5BDD2EBA141D}" destId="{F0018EFD-083C-3E4E-8283-E5E03B680427}" srcOrd="0" destOrd="0" presId="urn:microsoft.com/office/officeart/2008/layout/LinedList"/>
    <dgm:cxn modelId="{5AD76163-A68F-4F0D-B3C1-5D79087FF65D}" srcId="{251DE2C5-E368-41A2-B2EA-CB5F6572BC12}" destId="{169A288A-B947-4DE1-A445-929736843117}" srcOrd="4" destOrd="0" parTransId="{F2010CB3-06E6-41B3-8EE6-82DDB46909D5}" sibTransId="{E825C114-C55D-463E-809A-9FDB99BD02DD}"/>
    <dgm:cxn modelId="{0F49AC80-7A85-4D5A-BADE-B084FC8CD653}" srcId="{251DE2C5-E368-41A2-B2EA-CB5F6572BC12}" destId="{A1BE42C2-D2E0-49BA-AECE-E0B86D2884CE}" srcOrd="1" destOrd="0" parTransId="{91377679-28D6-49EC-A84C-A589C47649D1}" sibTransId="{A03631E3-2DBB-4490-B074-D0B3B57FBFCC}"/>
    <dgm:cxn modelId="{F905AFDF-1E6A-4553-B7FB-81A29C8FF608}" srcId="{251DE2C5-E368-41A2-B2EA-CB5F6572BC12}" destId="{5598368C-EF89-4FF7-8DAE-5BDD2EBA141D}" srcOrd="0" destOrd="0" parTransId="{657BDFF7-6FEF-4B40-BD32-89CD844B6290}" sibTransId="{B229C962-93E0-4228-922C-B391BBD509C5}"/>
    <dgm:cxn modelId="{83D081E9-AC75-7A49-9180-648B9319B750}" type="presOf" srcId="{A1BE42C2-D2E0-49BA-AECE-E0B86D2884CE}" destId="{B720B3CB-6721-8C49-94A9-69AAD511B954}" srcOrd="0" destOrd="0" presId="urn:microsoft.com/office/officeart/2008/layout/LinedList"/>
    <dgm:cxn modelId="{58DFE9EE-A2E9-4223-8201-3B79E1022938}" srcId="{251DE2C5-E368-41A2-B2EA-CB5F6572BC12}" destId="{2BB8C07A-1D79-447F-8CA6-9AAF25A2A57E}" srcOrd="2" destOrd="0" parTransId="{5AFD088C-FA09-4A77-B0FD-70EAB38E05A0}" sibTransId="{620E4FF0-9F76-489E-9DE3-83EAB74EFEDD}"/>
    <dgm:cxn modelId="{0663711D-CEDC-244C-8FC1-19A7374E6FCE}" type="presParOf" srcId="{60C46C89-A1AE-9A4C-8606-8C8F13970A26}" destId="{DB5C00CB-E711-AD4F-8253-9BF62FDA9A3F}" srcOrd="0" destOrd="0" presId="urn:microsoft.com/office/officeart/2008/layout/LinedList"/>
    <dgm:cxn modelId="{6E8F8BA1-0E29-604E-A220-B6373FDF97DA}" type="presParOf" srcId="{60C46C89-A1AE-9A4C-8606-8C8F13970A26}" destId="{12D84FCC-5E10-9C42-8757-EEBA4E20AD15}" srcOrd="1" destOrd="0" presId="urn:microsoft.com/office/officeart/2008/layout/LinedList"/>
    <dgm:cxn modelId="{69682796-26BB-F844-95E0-BA4E295CAAE6}" type="presParOf" srcId="{12D84FCC-5E10-9C42-8757-EEBA4E20AD15}" destId="{F0018EFD-083C-3E4E-8283-E5E03B680427}" srcOrd="0" destOrd="0" presId="urn:microsoft.com/office/officeart/2008/layout/LinedList"/>
    <dgm:cxn modelId="{FFF8A45A-E6A6-6947-9C0E-9C4A86F2390A}" type="presParOf" srcId="{12D84FCC-5E10-9C42-8757-EEBA4E20AD15}" destId="{E7B45E80-7406-E241-8586-0F60B6E657BD}" srcOrd="1" destOrd="0" presId="urn:microsoft.com/office/officeart/2008/layout/LinedList"/>
    <dgm:cxn modelId="{0136BB85-BDC6-D74F-9B04-1FEA0E6146EE}" type="presParOf" srcId="{60C46C89-A1AE-9A4C-8606-8C8F13970A26}" destId="{C95B5D1E-FA51-1F4C-878A-3CFE79E44AB6}" srcOrd="2" destOrd="0" presId="urn:microsoft.com/office/officeart/2008/layout/LinedList"/>
    <dgm:cxn modelId="{3ACF90C2-CDA1-914B-8DEE-B51233912963}" type="presParOf" srcId="{60C46C89-A1AE-9A4C-8606-8C8F13970A26}" destId="{D6BD5811-26B8-A941-9A04-33788B0373F0}" srcOrd="3" destOrd="0" presId="urn:microsoft.com/office/officeart/2008/layout/LinedList"/>
    <dgm:cxn modelId="{FA7614B6-F8EB-CC44-BF36-A8A3FA929BE2}" type="presParOf" srcId="{D6BD5811-26B8-A941-9A04-33788B0373F0}" destId="{B720B3CB-6721-8C49-94A9-69AAD511B954}" srcOrd="0" destOrd="0" presId="urn:microsoft.com/office/officeart/2008/layout/LinedList"/>
    <dgm:cxn modelId="{5AED8D38-D200-CE45-B758-03A1A5DD4344}" type="presParOf" srcId="{D6BD5811-26B8-A941-9A04-33788B0373F0}" destId="{53ED2DE7-B2BE-F941-A1E6-91C54444D224}" srcOrd="1" destOrd="0" presId="urn:microsoft.com/office/officeart/2008/layout/LinedList"/>
    <dgm:cxn modelId="{39023830-39EA-794C-88BE-B3843285F217}" type="presParOf" srcId="{60C46C89-A1AE-9A4C-8606-8C8F13970A26}" destId="{23457B12-5BFF-6A4B-9AF2-F12CB4E212E9}" srcOrd="4" destOrd="0" presId="urn:microsoft.com/office/officeart/2008/layout/LinedList"/>
    <dgm:cxn modelId="{5380BFD6-FB37-8943-A576-8D95D56C4814}" type="presParOf" srcId="{60C46C89-A1AE-9A4C-8606-8C8F13970A26}" destId="{8FCA04DA-EE85-1C45-8DFC-3DB7FBE70DE8}" srcOrd="5" destOrd="0" presId="urn:microsoft.com/office/officeart/2008/layout/LinedList"/>
    <dgm:cxn modelId="{F7572C03-024C-E54B-81C3-FB7F72AFB3BA}" type="presParOf" srcId="{8FCA04DA-EE85-1C45-8DFC-3DB7FBE70DE8}" destId="{85F782AC-F3C7-894C-9635-6FE8FDEF59ED}" srcOrd="0" destOrd="0" presId="urn:microsoft.com/office/officeart/2008/layout/LinedList"/>
    <dgm:cxn modelId="{DAAEA24B-2AE2-114D-88DC-CA3E2B89FAD5}" type="presParOf" srcId="{8FCA04DA-EE85-1C45-8DFC-3DB7FBE70DE8}" destId="{2383E4AC-3A4A-C449-A712-7A021B35EE60}" srcOrd="1" destOrd="0" presId="urn:microsoft.com/office/officeart/2008/layout/LinedList"/>
    <dgm:cxn modelId="{DC15A645-DC1D-3C4A-8C2B-6897E86DDD43}" type="presParOf" srcId="{60C46C89-A1AE-9A4C-8606-8C8F13970A26}" destId="{6B87537A-8C80-0246-9D5F-5F89DD02335A}" srcOrd="6" destOrd="0" presId="urn:microsoft.com/office/officeart/2008/layout/LinedList"/>
    <dgm:cxn modelId="{CFF9B476-522A-F24C-9EBA-C2D91B513588}" type="presParOf" srcId="{60C46C89-A1AE-9A4C-8606-8C8F13970A26}" destId="{7BF0D4A8-A0B0-3C40-AC05-0C9A0CE2C9E3}" srcOrd="7" destOrd="0" presId="urn:microsoft.com/office/officeart/2008/layout/LinedList"/>
    <dgm:cxn modelId="{4FE7E7C3-12A6-DA49-904B-3BFFFF8B8F6D}" type="presParOf" srcId="{7BF0D4A8-A0B0-3C40-AC05-0C9A0CE2C9E3}" destId="{F6468BC3-91C2-9940-B113-0A6D40E800EA}" srcOrd="0" destOrd="0" presId="urn:microsoft.com/office/officeart/2008/layout/LinedList"/>
    <dgm:cxn modelId="{494CA65C-38D3-504B-A05B-4661C8DEE3E9}" type="presParOf" srcId="{7BF0D4A8-A0B0-3C40-AC05-0C9A0CE2C9E3}" destId="{862AFF4D-87CB-D346-AF06-85A272E52476}" srcOrd="1" destOrd="0" presId="urn:microsoft.com/office/officeart/2008/layout/LinedList"/>
    <dgm:cxn modelId="{B8F0E5A5-BEC4-2A4E-9FC6-6A9BE7B2221A}" type="presParOf" srcId="{60C46C89-A1AE-9A4C-8606-8C8F13970A26}" destId="{2E17066D-A65C-4F41-984B-C5B062C36E0F}" srcOrd="8" destOrd="0" presId="urn:microsoft.com/office/officeart/2008/layout/LinedList"/>
    <dgm:cxn modelId="{2958C927-94A1-1D45-B349-C733C27AAE27}" type="presParOf" srcId="{60C46C89-A1AE-9A4C-8606-8C8F13970A26}" destId="{31FAF31B-ABF7-4A44-A1F4-AB99568E403A}" srcOrd="9" destOrd="0" presId="urn:microsoft.com/office/officeart/2008/layout/LinedList"/>
    <dgm:cxn modelId="{C34B9550-D5E2-004C-AE9C-3D9E64DA0FA9}" type="presParOf" srcId="{31FAF31B-ABF7-4A44-A1F4-AB99568E403A}" destId="{E6BCA9AB-45FE-F845-8718-5C581F1727A0}" srcOrd="0" destOrd="0" presId="urn:microsoft.com/office/officeart/2008/layout/LinedList"/>
    <dgm:cxn modelId="{A8E9470E-AE1F-EE4D-A28A-28C964F1B4DA}" type="presParOf" srcId="{31FAF31B-ABF7-4A44-A1F4-AB99568E403A}" destId="{EFA69741-EF3D-1B40-AF94-84DE6D2C510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9CC99A-3C5B-4691-A0A3-D6A3C139313D}"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n-US"/>
        </a:p>
      </dgm:t>
    </dgm:pt>
    <dgm:pt modelId="{50791BE6-817E-40A8-9D15-25FD4D1EBFB1}">
      <dgm:prSet/>
      <dgm:spPr/>
      <dgm:t>
        <a:bodyPr/>
        <a:lstStyle/>
        <a:p>
          <a:r>
            <a:rPr lang="it-IT" dirty="0"/>
            <a:t>"</a:t>
          </a:r>
          <a:r>
            <a:rPr lang="it-IT" b="1" dirty="0"/>
            <a:t>L'evento per sua natura è qualcosa di singolare, aleatorio, improbabile e temporale (Morin)</a:t>
          </a:r>
          <a:r>
            <a:rPr lang="it-IT" dirty="0"/>
            <a:t>. </a:t>
          </a:r>
          <a:endParaRPr lang="en-US" dirty="0"/>
        </a:p>
      </dgm:t>
    </dgm:pt>
    <dgm:pt modelId="{FA97162B-39EA-474F-9F7A-A7822DDCD31E}" type="parTrans" cxnId="{94F59845-7A33-4CEA-B5E9-5901713C4DCA}">
      <dgm:prSet/>
      <dgm:spPr/>
      <dgm:t>
        <a:bodyPr/>
        <a:lstStyle/>
        <a:p>
          <a:endParaRPr lang="en-US"/>
        </a:p>
      </dgm:t>
    </dgm:pt>
    <dgm:pt modelId="{29F10822-CC16-459B-B632-294C3ECC27CE}" type="sibTrans" cxnId="{94F59845-7A33-4CEA-B5E9-5901713C4DCA}">
      <dgm:prSet/>
      <dgm:spPr/>
      <dgm:t>
        <a:bodyPr/>
        <a:lstStyle/>
        <a:p>
          <a:endParaRPr lang="en-US"/>
        </a:p>
      </dgm:t>
    </dgm:pt>
    <dgm:pt modelId="{62DD7834-E929-4CCE-8ECE-C0B479D94D04}">
      <dgm:prSet/>
      <dgm:spPr/>
      <dgm:t>
        <a:bodyPr/>
        <a:lstStyle/>
        <a:p>
          <a:r>
            <a:rPr lang="it-IT"/>
            <a:t>Il suo accadere equivale sempre alla rottura di una continuità, alla trasgressione di una norma, al momentaneo venir meno di un ordine e di una stabilità in qualche modo stabiliti"</a:t>
          </a:r>
          <a:endParaRPr lang="en-US"/>
        </a:p>
      </dgm:t>
    </dgm:pt>
    <dgm:pt modelId="{7053EEA9-9B19-4EAC-8960-766F03902F5A}" type="parTrans" cxnId="{9F381514-2CDB-45ED-8DEA-41DB0937E6CE}">
      <dgm:prSet/>
      <dgm:spPr/>
      <dgm:t>
        <a:bodyPr/>
        <a:lstStyle/>
        <a:p>
          <a:endParaRPr lang="en-US"/>
        </a:p>
      </dgm:t>
    </dgm:pt>
    <dgm:pt modelId="{A9C76B56-E961-4445-9C03-619AF5194D00}" type="sibTrans" cxnId="{9F381514-2CDB-45ED-8DEA-41DB0937E6CE}">
      <dgm:prSet/>
      <dgm:spPr/>
      <dgm:t>
        <a:bodyPr/>
        <a:lstStyle/>
        <a:p>
          <a:endParaRPr lang="en-US"/>
        </a:p>
      </dgm:t>
    </dgm:pt>
    <dgm:pt modelId="{AF9C173B-611C-CB44-86D2-3A0380375FDC}" type="pres">
      <dgm:prSet presAssocID="{1E9CC99A-3C5B-4691-A0A3-D6A3C139313D}" presName="hierChild1" presStyleCnt="0">
        <dgm:presLayoutVars>
          <dgm:chPref val="1"/>
          <dgm:dir/>
          <dgm:animOne val="branch"/>
          <dgm:animLvl val="lvl"/>
          <dgm:resizeHandles/>
        </dgm:presLayoutVars>
      </dgm:prSet>
      <dgm:spPr/>
    </dgm:pt>
    <dgm:pt modelId="{87A73726-D780-E24C-9738-8E8011D9B3D9}" type="pres">
      <dgm:prSet presAssocID="{50791BE6-817E-40A8-9D15-25FD4D1EBFB1}" presName="hierRoot1" presStyleCnt="0"/>
      <dgm:spPr/>
    </dgm:pt>
    <dgm:pt modelId="{A07C9609-4536-6346-92AC-B714EBC71664}" type="pres">
      <dgm:prSet presAssocID="{50791BE6-817E-40A8-9D15-25FD4D1EBFB1}" presName="composite" presStyleCnt="0"/>
      <dgm:spPr/>
    </dgm:pt>
    <dgm:pt modelId="{4CEC7993-430A-AA49-82C8-7AA14F65C08E}" type="pres">
      <dgm:prSet presAssocID="{50791BE6-817E-40A8-9D15-25FD4D1EBFB1}" presName="background" presStyleLbl="node0" presStyleIdx="0" presStyleCnt="2"/>
      <dgm:spPr/>
    </dgm:pt>
    <dgm:pt modelId="{581FC797-AB64-5F40-A45F-0EA3694F6E95}" type="pres">
      <dgm:prSet presAssocID="{50791BE6-817E-40A8-9D15-25FD4D1EBFB1}" presName="text" presStyleLbl="fgAcc0" presStyleIdx="0" presStyleCnt="2">
        <dgm:presLayoutVars>
          <dgm:chPref val="3"/>
        </dgm:presLayoutVars>
      </dgm:prSet>
      <dgm:spPr/>
    </dgm:pt>
    <dgm:pt modelId="{B626D86D-279F-844A-BACD-1EA621811853}" type="pres">
      <dgm:prSet presAssocID="{50791BE6-817E-40A8-9D15-25FD4D1EBFB1}" presName="hierChild2" presStyleCnt="0"/>
      <dgm:spPr/>
    </dgm:pt>
    <dgm:pt modelId="{2AE878E9-FC52-8F4C-9D59-17AC654A83E5}" type="pres">
      <dgm:prSet presAssocID="{62DD7834-E929-4CCE-8ECE-C0B479D94D04}" presName="hierRoot1" presStyleCnt="0"/>
      <dgm:spPr/>
    </dgm:pt>
    <dgm:pt modelId="{265E2B32-0524-0D4A-9094-87A6EB590C76}" type="pres">
      <dgm:prSet presAssocID="{62DD7834-E929-4CCE-8ECE-C0B479D94D04}" presName="composite" presStyleCnt="0"/>
      <dgm:spPr/>
    </dgm:pt>
    <dgm:pt modelId="{08670440-47D3-FC4F-98EB-C31EF3830D8F}" type="pres">
      <dgm:prSet presAssocID="{62DD7834-E929-4CCE-8ECE-C0B479D94D04}" presName="background" presStyleLbl="node0" presStyleIdx="1" presStyleCnt="2"/>
      <dgm:spPr/>
    </dgm:pt>
    <dgm:pt modelId="{2689DBBF-FC4E-B040-A8B1-7DAC3B1D3E0D}" type="pres">
      <dgm:prSet presAssocID="{62DD7834-E929-4CCE-8ECE-C0B479D94D04}" presName="text" presStyleLbl="fgAcc0" presStyleIdx="1" presStyleCnt="2">
        <dgm:presLayoutVars>
          <dgm:chPref val="3"/>
        </dgm:presLayoutVars>
      </dgm:prSet>
      <dgm:spPr/>
    </dgm:pt>
    <dgm:pt modelId="{F608D812-2ED5-4048-A00B-5C28011DFBEB}" type="pres">
      <dgm:prSet presAssocID="{62DD7834-E929-4CCE-8ECE-C0B479D94D04}" presName="hierChild2" presStyleCnt="0"/>
      <dgm:spPr/>
    </dgm:pt>
  </dgm:ptLst>
  <dgm:cxnLst>
    <dgm:cxn modelId="{9F381514-2CDB-45ED-8DEA-41DB0937E6CE}" srcId="{1E9CC99A-3C5B-4691-A0A3-D6A3C139313D}" destId="{62DD7834-E929-4CCE-8ECE-C0B479D94D04}" srcOrd="1" destOrd="0" parTransId="{7053EEA9-9B19-4EAC-8960-766F03902F5A}" sibTransId="{A9C76B56-E961-4445-9C03-619AF5194D00}"/>
    <dgm:cxn modelId="{5103491C-192A-F747-AE30-5F271F1B65FD}" type="presOf" srcId="{50791BE6-817E-40A8-9D15-25FD4D1EBFB1}" destId="{581FC797-AB64-5F40-A45F-0EA3694F6E95}" srcOrd="0" destOrd="0" presId="urn:microsoft.com/office/officeart/2005/8/layout/hierarchy1"/>
    <dgm:cxn modelId="{94F59845-7A33-4CEA-B5E9-5901713C4DCA}" srcId="{1E9CC99A-3C5B-4691-A0A3-D6A3C139313D}" destId="{50791BE6-817E-40A8-9D15-25FD4D1EBFB1}" srcOrd="0" destOrd="0" parTransId="{FA97162B-39EA-474F-9F7A-A7822DDCD31E}" sibTransId="{29F10822-CC16-459B-B632-294C3ECC27CE}"/>
    <dgm:cxn modelId="{4D791BDF-11F4-5142-AB44-AEBB226B30D3}" type="presOf" srcId="{1E9CC99A-3C5B-4691-A0A3-D6A3C139313D}" destId="{AF9C173B-611C-CB44-86D2-3A0380375FDC}" srcOrd="0" destOrd="0" presId="urn:microsoft.com/office/officeart/2005/8/layout/hierarchy1"/>
    <dgm:cxn modelId="{E0348BFE-959A-DF45-9BE1-FA9E7AFFB46C}" type="presOf" srcId="{62DD7834-E929-4CCE-8ECE-C0B479D94D04}" destId="{2689DBBF-FC4E-B040-A8B1-7DAC3B1D3E0D}" srcOrd="0" destOrd="0" presId="urn:microsoft.com/office/officeart/2005/8/layout/hierarchy1"/>
    <dgm:cxn modelId="{843D4ACB-76F6-DD4F-96C8-DA72D5306712}" type="presParOf" srcId="{AF9C173B-611C-CB44-86D2-3A0380375FDC}" destId="{87A73726-D780-E24C-9738-8E8011D9B3D9}" srcOrd="0" destOrd="0" presId="urn:microsoft.com/office/officeart/2005/8/layout/hierarchy1"/>
    <dgm:cxn modelId="{CAB1B383-785D-564B-9B7B-29083CC48AA3}" type="presParOf" srcId="{87A73726-D780-E24C-9738-8E8011D9B3D9}" destId="{A07C9609-4536-6346-92AC-B714EBC71664}" srcOrd="0" destOrd="0" presId="urn:microsoft.com/office/officeart/2005/8/layout/hierarchy1"/>
    <dgm:cxn modelId="{2B9FEF4B-34C8-8B4E-B62C-074A743428CB}" type="presParOf" srcId="{A07C9609-4536-6346-92AC-B714EBC71664}" destId="{4CEC7993-430A-AA49-82C8-7AA14F65C08E}" srcOrd="0" destOrd="0" presId="urn:microsoft.com/office/officeart/2005/8/layout/hierarchy1"/>
    <dgm:cxn modelId="{50B6456A-C7CF-E448-AC53-F1034447B94F}" type="presParOf" srcId="{A07C9609-4536-6346-92AC-B714EBC71664}" destId="{581FC797-AB64-5F40-A45F-0EA3694F6E95}" srcOrd="1" destOrd="0" presId="urn:microsoft.com/office/officeart/2005/8/layout/hierarchy1"/>
    <dgm:cxn modelId="{4DB0BD6A-0FA1-CC4A-9905-167A6432680C}" type="presParOf" srcId="{87A73726-D780-E24C-9738-8E8011D9B3D9}" destId="{B626D86D-279F-844A-BACD-1EA621811853}" srcOrd="1" destOrd="0" presId="urn:microsoft.com/office/officeart/2005/8/layout/hierarchy1"/>
    <dgm:cxn modelId="{48C92710-A43B-E54E-B847-A125F36B894C}" type="presParOf" srcId="{AF9C173B-611C-CB44-86D2-3A0380375FDC}" destId="{2AE878E9-FC52-8F4C-9D59-17AC654A83E5}" srcOrd="1" destOrd="0" presId="urn:microsoft.com/office/officeart/2005/8/layout/hierarchy1"/>
    <dgm:cxn modelId="{2CA4DFBB-CE37-534F-A4FE-52166857F3C6}" type="presParOf" srcId="{2AE878E9-FC52-8F4C-9D59-17AC654A83E5}" destId="{265E2B32-0524-0D4A-9094-87A6EB590C76}" srcOrd="0" destOrd="0" presId="urn:microsoft.com/office/officeart/2005/8/layout/hierarchy1"/>
    <dgm:cxn modelId="{F8FB449E-C3E3-2A41-994D-D071C6487C50}" type="presParOf" srcId="{265E2B32-0524-0D4A-9094-87A6EB590C76}" destId="{08670440-47D3-FC4F-98EB-C31EF3830D8F}" srcOrd="0" destOrd="0" presId="urn:microsoft.com/office/officeart/2005/8/layout/hierarchy1"/>
    <dgm:cxn modelId="{CEE1D144-1769-F34C-9C16-1B0EC6D71142}" type="presParOf" srcId="{265E2B32-0524-0D4A-9094-87A6EB590C76}" destId="{2689DBBF-FC4E-B040-A8B1-7DAC3B1D3E0D}" srcOrd="1" destOrd="0" presId="urn:microsoft.com/office/officeart/2005/8/layout/hierarchy1"/>
    <dgm:cxn modelId="{F97A4E51-C17B-9D49-9F95-F14D55FA24F4}" type="presParOf" srcId="{2AE878E9-FC52-8F4C-9D59-17AC654A83E5}" destId="{F608D812-2ED5-4048-A00B-5C28011DFBE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7D5ED7-DA3F-4B70-9585-DA694DA4DD4E}" type="doc">
      <dgm:prSet loTypeId="urn:microsoft.com/office/officeart/2005/8/layout/hierarchy3" loCatId="hierarchy" qsTypeId="urn:microsoft.com/office/officeart/2005/8/quickstyle/simple4" qsCatId="simple" csTypeId="urn:microsoft.com/office/officeart/2005/8/colors/accent6_1" csCatId="accent6"/>
      <dgm:spPr/>
      <dgm:t>
        <a:bodyPr/>
        <a:lstStyle/>
        <a:p>
          <a:endParaRPr lang="en-US"/>
        </a:p>
      </dgm:t>
    </dgm:pt>
    <dgm:pt modelId="{DEF45853-C14A-46E3-A65D-1E9801B493B5}">
      <dgm:prSet/>
      <dgm:spPr/>
      <dgm:t>
        <a:bodyPr/>
        <a:lstStyle/>
        <a:p>
          <a:r>
            <a:rPr lang="it-IT" dirty="0"/>
            <a:t>Un evento per essere percepito deve essere percepibile.</a:t>
          </a:r>
          <a:endParaRPr lang="en-US" dirty="0"/>
        </a:p>
      </dgm:t>
    </dgm:pt>
    <dgm:pt modelId="{1DC5863F-14C2-43E1-87A9-F7CC9FC2CC92}" type="parTrans" cxnId="{689EDA95-4ABF-4422-A99D-692772EA15D7}">
      <dgm:prSet/>
      <dgm:spPr/>
      <dgm:t>
        <a:bodyPr/>
        <a:lstStyle/>
        <a:p>
          <a:endParaRPr lang="en-US"/>
        </a:p>
      </dgm:t>
    </dgm:pt>
    <dgm:pt modelId="{174796B1-FE99-45E2-88B6-3707B98D2C09}" type="sibTrans" cxnId="{689EDA95-4ABF-4422-A99D-692772EA15D7}">
      <dgm:prSet/>
      <dgm:spPr/>
      <dgm:t>
        <a:bodyPr/>
        <a:lstStyle/>
        <a:p>
          <a:endParaRPr lang="en-US"/>
        </a:p>
      </dgm:t>
    </dgm:pt>
    <dgm:pt modelId="{7E963102-3C9F-4305-9DF0-4F728F0EE96D}">
      <dgm:prSet/>
      <dgm:spPr/>
      <dgm:t>
        <a:bodyPr/>
        <a:lstStyle/>
        <a:p>
          <a:r>
            <a:rPr lang="it-IT" dirty="0"/>
            <a:t>Senza un osservatore non c’è evento?</a:t>
          </a:r>
          <a:endParaRPr lang="en-US" dirty="0"/>
        </a:p>
      </dgm:t>
    </dgm:pt>
    <dgm:pt modelId="{44F09C35-1727-4497-8C32-98EBA46E6726}" type="parTrans" cxnId="{D48F8142-6428-4F0C-86EF-1C901169DE55}">
      <dgm:prSet/>
      <dgm:spPr/>
      <dgm:t>
        <a:bodyPr/>
        <a:lstStyle/>
        <a:p>
          <a:endParaRPr lang="en-US"/>
        </a:p>
      </dgm:t>
    </dgm:pt>
    <dgm:pt modelId="{3534D2B4-3419-4096-AA17-A0775E109167}" type="sibTrans" cxnId="{D48F8142-6428-4F0C-86EF-1C901169DE55}">
      <dgm:prSet/>
      <dgm:spPr/>
      <dgm:t>
        <a:bodyPr/>
        <a:lstStyle/>
        <a:p>
          <a:endParaRPr lang="en-US"/>
        </a:p>
      </dgm:t>
    </dgm:pt>
    <dgm:pt modelId="{F3D51591-0C1F-6749-B7D8-698B55F6D556}" type="pres">
      <dgm:prSet presAssocID="{347D5ED7-DA3F-4B70-9585-DA694DA4DD4E}" presName="diagram" presStyleCnt="0">
        <dgm:presLayoutVars>
          <dgm:chPref val="1"/>
          <dgm:dir/>
          <dgm:animOne val="branch"/>
          <dgm:animLvl val="lvl"/>
          <dgm:resizeHandles/>
        </dgm:presLayoutVars>
      </dgm:prSet>
      <dgm:spPr/>
    </dgm:pt>
    <dgm:pt modelId="{D1125B87-9E6B-B646-A14A-ECF97E7BF761}" type="pres">
      <dgm:prSet presAssocID="{DEF45853-C14A-46E3-A65D-1E9801B493B5}" presName="root" presStyleCnt="0"/>
      <dgm:spPr/>
    </dgm:pt>
    <dgm:pt modelId="{43820E1C-058F-D74A-9FE4-347AFF3DAE4A}" type="pres">
      <dgm:prSet presAssocID="{DEF45853-C14A-46E3-A65D-1E9801B493B5}" presName="rootComposite" presStyleCnt="0"/>
      <dgm:spPr/>
    </dgm:pt>
    <dgm:pt modelId="{E0746634-5AA5-244F-AEB7-E4DB3BAC5054}" type="pres">
      <dgm:prSet presAssocID="{DEF45853-C14A-46E3-A65D-1E9801B493B5}" presName="rootText" presStyleLbl="node1" presStyleIdx="0" presStyleCnt="2"/>
      <dgm:spPr/>
    </dgm:pt>
    <dgm:pt modelId="{639C0562-2A5E-714B-8F96-94E7247099F6}" type="pres">
      <dgm:prSet presAssocID="{DEF45853-C14A-46E3-A65D-1E9801B493B5}" presName="rootConnector" presStyleLbl="node1" presStyleIdx="0" presStyleCnt="2"/>
      <dgm:spPr/>
    </dgm:pt>
    <dgm:pt modelId="{F8CEC588-F08E-E14A-A43A-F4CEB632F3FE}" type="pres">
      <dgm:prSet presAssocID="{DEF45853-C14A-46E3-A65D-1E9801B493B5}" presName="childShape" presStyleCnt="0"/>
      <dgm:spPr/>
    </dgm:pt>
    <dgm:pt modelId="{92879E98-166B-4847-BFCF-BE2F4606DE0D}" type="pres">
      <dgm:prSet presAssocID="{7E963102-3C9F-4305-9DF0-4F728F0EE96D}" presName="root" presStyleCnt="0"/>
      <dgm:spPr/>
    </dgm:pt>
    <dgm:pt modelId="{91D1553F-01F4-6C4A-BD1C-E1DBEEF4134B}" type="pres">
      <dgm:prSet presAssocID="{7E963102-3C9F-4305-9DF0-4F728F0EE96D}" presName="rootComposite" presStyleCnt="0"/>
      <dgm:spPr/>
    </dgm:pt>
    <dgm:pt modelId="{0CDEEB86-1340-1647-85B7-7B7FD7F4B0CD}" type="pres">
      <dgm:prSet presAssocID="{7E963102-3C9F-4305-9DF0-4F728F0EE96D}" presName="rootText" presStyleLbl="node1" presStyleIdx="1" presStyleCnt="2"/>
      <dgm:spPr/>
    </dgm:pt>
    <dgm:pt modelId="{7998B3F7-48E1-814A-8C5A-7B7957165F5B}" type="pres">
      <dgm:prSet presAssocID="{7E963102-3C9F-4305-9DF0-4F728F0EE96D}" presName="rootConnector" presStyleLbl="node1" presStyleIdx="1" presStyleCnt="2"/>
      <dgm:spPr/>
    </dgm:pt>
    <dgm:pt modelId="{D74E80B2-0270-694E-A96D-41AFE329F04A}" type="pres">
      <dgm:prSet presAssocID="{7E963102-3C9F-4305-9DF0-4F728F0EE96D}" presName="childShape" presStyleCnt="0"/>
      <dgm:spPr/>
    </dgm:pt>
  </dgm:ptLst>
  <dgm:cxnLst>
    <dgm:cxn modelId="{3167CA0A-F705-E04F-BFF5-82233DF8E20C}" type="presOf" srcId="{7E963102-3C9F-4305-9DF0-4F728F0EE96D}" destId="{0CDEEB86-1340-1647-85B7-7B7FD7F4B0CD}" srcOrd="0" destOrd="0" presId="urn:microsoft.com/office/officeart/2005/8/layout/hierarchy3"/>
    <dgm:cxn modelId="{D48F8142-6428-4F0C-86EF-1C901169DE55}" srcId="{347D5ED7-DA3F-4B70-9585-DA694DA4DD4E}" destId="{7E963102-3C9F-4305-9DF0-4F728F0EE96D}" srcOrd="1" destOrd="0" parTransId="{44F09C35-1727-4497-8C32-98EBA46E6726}" sibTransId="{3534D2B4-3419-4096-AA17-A0775E109167}"/>
    <dgm:cxn modelId="{D7EDE367-465C-A94F-9EE1-E683E8E68EF7}" type="presOf" srcId="{DEF45853-C14A-46E3-A65D-1E9801B493B5}" destId="{639C0562-2A5E-714B-8F96-94E7247099F6}" srcOrd="1" destOrd="0" presId="urn:microsoft.com/office/officeart/2005/8/layout/hierarchy3"/>
    <dgm:cxn modelId="{FC056D73-5F3F-D146-81FB-3FDC60B451BA}" type="presOf" srcId="{7E963102-3C9F-4305-9DF0-4F728F0EE96D}" destId="{7998B3F7-48E1-814A-8C5A-7B7957165F5B}" srcOrd="1" destOrd="0" presId="urn:microsoft.com/office/officeart/2005/8/layout/hierarchy3"/>
    <dgm:cxn modelId="{689EDA95-4ABF-4422-A99D-692772EA15D7}" srcId="{347D5ED7-DA3F-4B70-9585-DA694DA4DD4E}" destId="{DEF45853-C14A-46E3-A65D-1E9801B493B5}" srcOrd="0" destOrd="0" parTransId="{1DC5863F-14C2-43E1-87A9-F7CC9FC2CC92}" sibTransId="{174796B1-FE99-45E2-88B6-3707B98D2C09}"/>
    <dgm:cxn modelId="{7067F9A7-9954-5F49-8106-8F73EB60BDCD}" type="presOf" srcId="{DEF45853-C14A-46E3-A65D-1E9801B493B5}" destId="{E0746634-5AA5-244F-AEB7-E4DB3BAC5054}" srcOrd="0" destOrd="0" presId="urn:microsoft.com/office/officeart/2005/8/layout/hierarchy3"/>
    <dgm:cxn modelId="{DD0823E0-3051-344F-A931-94371A76FBFA}" type="presOf" srcId="{347D5ED7-DA3F-4B70-9585-DA694DA4DD4E}" destId="{F3D51591-0C1F-6749-B7D8-698B55F6D556}" srcOrd="0" destOrd="0" presId="urn:microsoft.com/office/officeart/2005/8/layout/hierarchy3"/>
    <dgm:cxn modelId="{35894A79-CE6D-E74F-AA75-A149C14B3C59}" type="presParOf" srcId="{F3D51591-0C1F-6749-B7D8-698B55F6D556}" destId="{D1125B87-9E6B-B646-A14A-ECF97E7BF761}" srcOrd="0" destOrd="0" presId="urn:microsoft.com/office/officeart/2005/8/layout/hierarchy3"/>
    <dgm:cxn modelId="{F32C9643-9AF7-334D-9CE6-849322EC8FC3}" type="presParOf" srcId="{D1125B87-9E6B-B646-A14A-ECF97E7BF761}" destId="{43820E1C-058F-D74A-9FE4-347AFF3DAE4A}" srcOrd="0" destOrd="0" presId="urn:microsoft.com/office/officeart/2005/8/layout/hierarchy3"/>
    <dgm:cxn modelId="{E53AEA4A-C3F5-F74B-BB50-FEB18EEDC27D}" type="presParOf" srcId="{43820E1C-058F-D74A-9FE4-347AFF3DAE4A}" destId="{E0746634-5AA5-244F-AEB7-E4DB3BAC5054}" srcOrd="0" destOrd="0" presId="urn:microsoft.com/office/officeart/2005/8/layout/hierarchy3"/>
    <dgm:cxn modelId="{B16636BA-82EF-3D40-888A-D459915727C7}" type="presParOf" srcId="{43820E1C-058F-D74A-9FE4-347AFF3DAE4A}" destId="{639C0562-2A5E-714B-8F96-94E7247099F6}" srcOrd="1" destOrd="0" presId="urn:microsoft.com/office/officeart/2005/8/layout/hierarchy3"/>
    <dgm:cxn modelId="{24538C92-E7E7-9B4D-93F4-C8A23AE85F46}" type="presParOf" srcId="{D1125B87-9E6B-B646-A14A-ECF97E7BF761}" destId="{F8CEC588-F08E-E14A-A43A-F4CEB632F3FE}" srcOrd="1" destOrd="0" presId="urn:microsoft.com/office/officeart/2005/8/layout/hierarchy3"/>
    <dgm:cxn modelId="{2504B551-D992-7149-9976-B1E5974C6B1E}" type="presParOf" srcId="{F3D51591-0C1F-6749-B7D8-698B55F6D556}" destId="{92879E98-166B-4847-BFCF-BE2F4606DE0D}" srcOrd="1" destOrd="0" presId="urn:microsoft.com/office/officeart/2005/8/layout/hierarchy3"/>
    <dgm:cxn modelId="{B0422895-9D39-6441-B795-514723A1FE50}" type="presParOf" srcId="{92879E98-166B-4847-BFCF-BE2F4606DE0D}" destId="{91D1553F-01F4-6C4A-BD1C-E1DBEEF4134B}" srcOrd="0" destOrd="0" presId="urn:microsoft.com/office/officeart/2005/8/layout/hierarchy3"/>
    <dgm:cxn modelId="{DCBD56B1-8CAA-5444-8CEC-FC319EE19752}" type="presParOf" srcId="{91D1553F-01F4-6C4A-BD1C-E1DBEEF4134B}" destId="{0CDEEB86-1340-1647-85B7-7B7FD7F4B0CD}" srcOrd="0" destOrd="0" presId="urn:microsoft.com/office/officeart/2005/8/layout/hierarchy3"/>
    <dgm:cxn modelId="{FCFBE57D-1A1F-B241-A3AE-64D728778B7B}" type="presParOf" srcId="{91D1553F-01F4-6C4A-BD1C-E1DBEEF4134B}" destId="{7998B3F7-48E1-814A-8C5A-7B7957165F5B}" srcOrd="1" destOrd="0" presId="urn:microsoft.com/office/officeart/2005/8/layout/hierarchy3"/>
    <dgm:cxn modelId="{763C9B4D-E1BE-F346-BDAC-2135C72A43A5}" type="presParOf" srcId="{92879E98-166B-4847-BFCF-BE2F4606DE0D}" destId="{D74E80B2-0270-694E-A96D-41AFE329F04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19516-4782-4B2F-BD53-CEB10BB48EF2}" type="doc">
      <dgm:prSet loTypeId="urn:microsoft.com/office/officeart/2016/7/layout/RepeatingBendingProcessNew" loCatId="process" qsTypeId="urn:microsoft.com/office/officeart/2005/8/quickstyle/simple5" qsCatId="simple" csTypeId="urn:microsoft.com/office/officeart/2005/8/colors/accent2_2" csCatId="accent2"/>
      <dgm:spPr/>
      <dgm:t>
        <a:bodyPr/>
        <a:lstStyle/>
        <a:p>
          <a:endParaRPr lang="en-US"/>
        </a:p>
      </dgm:t>
    </dgm:pt>
    <dgm:pt modelId="{DCA05BCA-8303-44D4-B822-C04263547640}">
      <dgm:prSet/>
      <dgm:spPr/>
      <dgm:t>
        <a:bodyPr/>
        <a:lstStyle/>
        <a:p>
          <a:r>
            <a:rPr lang="it-IT"/>
            <a:t>Ogni evento presuppone un osservatore o meglio una pluralità di osservatori che siano in grado di comunicarsi i risultati delle loro osservazioni.</a:t>
          </a:r>
          <a:endParaRPr lang="en-US"/>
        </a:p>
      </dgm:t>
    </dgm:pt>
    <dgm:pt modelId="{BE11F13A-6FF8-438E-AF4A-AAF4DD776A78}" type="parTrans" cxnId="{2FDB346C-5319-42BB-AD8F-CDE0AADD059D}">
      <dgm:prSet/>
      <dgm:spPr/>
      <dgm:t>
        <a:bodyPr/>
        <a:lstStyle/>
        <a:p>
          <a:endParaRPr lang="en-US"/>
        </a:p>
      </dgm:t>
    </dgm:pt>
    <dgm:pt modelId="{2551FD86-A7F7-4C64-8702-9B8B70CA5E18}" type="sibTrans" cxnId="{2FDB346C-5319-42BB-AD8F-CDE0AADD059D}">
      <dgm:prSet/>
      <dgm:spPr/>
      <dgm:t>
        <a:bodyPr/>
        <a:lstStyle/>
        <a:p>
          <a:endParaRPr lang="en-US"/>
        </a:p>
      </dgm:t>
    </dgm:pt>
    <dgm:pt modelId="{F8232431-1D5E-422E-95AB-8DEA1F6F4F7F}">
      <dgm:prSet/>
      <dgm:spPr/>
      <dgm:t>
        <a:bodyPr/>
        <a:lstStyle/>
        <a:p>
          <a:r>
            <a:rPr lang="it-IT"/>
            <a:t>Il campo dell'invisibile è quello in cui si possono ottenere informazioni solo attraverso il linguaggio</a:t>
          </a:r>
          <a:endParaRPr lang="en-US"/>
        </a:p>
      </dgm:t>
    </dgm:pt>
    <dgm:pt modelId="{80CEB793-DA9E-46B4-8E0C-BBD97FBC564B}" type="parTrans" cxnId="{D80E2EFB-3536-4CD8-8396-D80A5FA53994}">
      <dgm:prSet/>
      <dgm:spPr/>
      <dgm:t>
        <a:bodyPr/>
        <a:lstStyle/>
        <a:p>
          <a:endParaRPr lang="en-US"/>
        </a:p>
      </dgm:t>
    </dgm:pt>
    <dgm:pt modelId="{40BE0F4F-451B-4367-B3EA-4115F769F830}" type="sibTrans" cxnId="{D80E2EFB-3536-4CD8-8396-D80A5FA53994}">
      <dgm:prSet/>
      <dgm:spPr/>
      <dgm:t>
        <a:bodyPr/>
        <a:lstStyle/>
        <a:p>
          <a:endParaRPr lang="en-US"/>
        </a:p>
      </dgm:t>
    </dgm:pt>
    <dgm:pt modelId="{F8CAC6B5-F5BA-FE44-8DC1-424979DA6F66}" type="pres">
      <dgm:prSet presAssocID="{8AE19516-4782-4B2F-BD53-CEB10BB48EF2}" presName="Name0" presStyleCnt="0">
        <dgm:presLayoutVars>
          <dgm:dir/>
          <dgm:resizeHandles val="exact"/>
        </dgm:presLayoutVars>
      </dgm:prSet>
      <dgm:spPr/>
    </dgm:pt>
    <dgm:pt modelId="{F609016A-6752-9B4F-AD30-F0BCB310C53E}" type="pres">
      <dgm:prSet presAssocID="{DCA05BCA-8303-44D4-B822-C04263547640}" presName="node" presStyleLbl="node1" presStyleIdx="0" presStyleCnt="2">
        <dgm:presLayoutVars>
          <dgm:bulletEnabled val="1"/>
        </dgm:presLayoutVars>
      </dgm:prSet>
      <dgm:spPr/>
    </dgm:pt>
    <dgm:pt modelId="{3F60AE4A-7D23-3B46-85BD-BCC018C39251}" type="pres">
      <dgm:prSet presAssocID="{2551FD86-A7F7-4C64-8702-9B8B70CA5E18}" presName="sibTrans" presStyleLbl="sibTrans1D1" presStyleIdx="0" presStyleCnt="1"/>
      <dgm:spPr/>
    </dgm:pt>
    <dgm:pt modelId="{EB97F8D1-5859-3342-B68D-6DD8A92A9FB2}" type="pres">
      <dgm:prSet presAssocID="{2551FD86-A7F7-4C64-8702-9B8B70CA5E18}" presName="connectorText" presStyleLbl="sibTrans1D1" presStyleIdx="0" presStyleCnt="1"/>
      <dgm:spPr/>
    </dgm:pt>
    <dgm:pt modelId="{781D886C-2D99-B94A-8115-DE97CCBFFAA4}" type="pres">
      <dgm:prSet presAssocID="{F8232431-1D5E-422E-95AB-8DEA1F6F4F7F}" presName="node" presStyleLbl="node1" presStyleIdx="1" presStyleCnt="2">
        <dgm:presLayoutVars>
          <dgm:bulletEnabled val="1"/>
        </dgm:presLayoutVars>
      </dgm:prSet>
      <dgm:spPr/>
    </dgm:pt>
  </dgm:ptLst>
  <dgm:cxnLst>
    <dgm:cxn modelId="{086FF115-1393-5D42-A10D-72D4EBF47B17}" type="presOf" srcId="{2551FD86-A7F7-4C64-8702-9B8B70CA5E18}" destId="{3F60AE4A-7D23-3B46-85BD-BCC018C39251}" srcOrd="0" destOrd="0" presId="urn:microsoft.com/office/officeart/2016/7/layout/RepeatingBendingProcessNew"/>
    <dgm:cxn modelId="{2FDB346C-5319-42BB-AD8F-CDE0AADD059D}" srcId="{8AE19516-4782-4B2F-BD53-CEB10BB48EF2}" destId="{DCA05BCA-8303-44D4-B822-C04263547640}" srcOrd="0" destOrd="0" parTransId="{BE11F13A-6FF8-438E-AF4A-AAF4DD776A78}" sibTransId="{2551FD86-A7F7-4C64-8702-9B8B70CA5E18}"/>
    <dgm:cxn modelId="{414C397A-14E4-F049-A795-D60D3021F175}" type="presOf" srcId="{2551FD86-A7F7-4C64-8702-9B8B70CA5E18}" destId="{EB97F8D1-5859-3342-B68D-6DD8A92A9FB2}" srcOrd="1" destOrd="0" presId="urn:microsoft.com/office/officeart/2016/7/layout/RepeatingBendingProcessNew"/>
    <dgm:cxn modelId="{C486DB87-F369-1C42-AD62-910AE69EF514}" type="presOf" srcId="{DCA05BCA-8303-44D4-B822-C04263547640}" destId="{F609016A-6752-9B4F-AD30-F0BCB310C53E}" srcOrd="0" destOrd="0" presId="urn:microsoft.com/office/officeart/2016/7/layout/RepeatingBendingProcessNew"/>
    <dgm:cxn modelId="{74CCFB8A-F78A-B44C-BC57-4B214DA69984}" type="presOf" srcId="{8AE19516-4782-4B2F-BD53-CEB10BB48EF2}" destId="{F8CAC6B5-F5BA-FE44-8DC1-424979DA6F66}" srcOrd="0" destOrd="0" presId="urn:microsoft.com/office/officeart/2016/7/layout/RepeatingBendingProcessNew"/>
    <dgm:cxn modelId="{4D6F3691-A2BC-7A4C-BEFC-983932204708}" type="presOf" srcId="{F8232431-1D5E-422E-95AB-8DEA1F6F4F7F}" destId="{781D886C-2D99-B94A-8115-DE97CCBFFAA4}" srcOrd="0" destOrd="0" presId="urn:microsoft.com/office/officeart/2016/7/layout/RepeatingBendingProcessNew"/>
    <dgm:cxn modelId="{D80E2EFB-3536-4CD8-8396-D80A5FA53994}" srcId="{8AE19516-4782-4B2F-BD53-CEB10BB48EF2}" destId="{F8232431-1D5E-422E-95AB-8DEA1F6F4F7F}" srcOrd="1" destOrd="0" parTransId="{80CEB793-DA9E-46B4-8E0C-BBD97FBC564B}" sibTransId="{40BE0F4F-451B-4367-B3EA-4115F769F830}"/>
    <dgm:cxn modelId="{8D942BE0-3ED2-2541-BA24-ED0B827EF96B}" type="presParOf" srcId="{F8CAC6B5-F5BA-FE44-8DC1-424979DA6F66}" destId="{F609016A-6752-9B4F-AD30-F0BCB310C53E}" srcOrd="0" destOrd="0" presId="urn:microsoft.com/office/officeart/2016/7/layout/RepeatingBendingProcessNew"/>
    <dgm:cxn modelId="{F891B2ED-8F1D-4F48-AD75-321F547A579F}" type="presParOf" srcId="{F8CAC6B5-F5BA-FE44-8DC1-424979DA6F66}" destId="{3F60AE4A-7D23-3B46-85BD-BCC018C39251}" srcOrd="1" destOrd="0" presId="urn:microsoft.com/office/officeart/2016/7/layout/RepeatingBendingProcessNew"/>
    <dgm:cxn modelId="{91B07E06-254A-6546-BD75-84870D65F9FF}" type="presParOf" srcId="{3F60AE4A-7D23-3B46-85BD-BCC018C39251}" destId="{EB97F8D1-5859-3342-B68D-6DD8A92A9FB2}" srcOrd="0" destOrd="0" presId="urn:microsoft.com/office/officeart/2016/7/layout/RepeatingBendingProcessNew"/>
    <dgm:cxn modelId="{84793394-4E17-AF4B-937C-35B835665C95}" type="presParOf" srcId="{F8CAC6B5-F5BA-FE44-8DC1-424979DA6F66}" destId="{781D886C-2D99-B94A-8115-DE97CCBFFAA4}" srcOrd="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B92F52-0F20-41D4-B387-39CC2E9A2103}"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D3089FF2-3BEF-40B2-B0DB-9D487B76D350}">
      <dgm:prSet/>
      <dgm:spPr/>
      <dgm:t>
        <a:bodyPr/>
        <a:lstStyle/>
        <a:p>
          <a:r>
            <a:rPr lang="it-IT"/>
            <a:t>Prevedibili</a:t>
          </a:r>
          <a:endParaRPr lang="en-US"/>
        </a:p>
      </dgm:t>
    </dgm:pt>
    <dgm:pt modelId="{2E24F23E-1267-41AD-BA11-B694243B1082}" type="parTrans" cxnId="{E5D10FE6-DADD-4AD6-8D2E-EB9ADD44B15C}">
      <dgm:prSet/>
      <dgm:spPr/>
      <dgm:t>
        <a:bodyPr/>
        <a:lstStyle/>
        <a:p>
          <a:endParaRPr lang="en-US"/>
        </a:p>
      </dgm:t>
    </dgm:pt>
    <dgm:pt modelId="{2745CE3F-FEB0-46FB-A038-521A18CF73FE}" type="sibTrans" cxnId="{E5D10FE6-DADD-4AD6-8D2E-EB9ADD44B15C}">
      <dgm:prSet/>
      <dgm:spPr/>
      <dgm:t>
        <a:bodyPr/>
        <a:lstStyle/>
        <a:p>
          <a:endParaRPr lang="en-US"/>
        </a:p>
      </dgm:t>
    </dgm:pt>
    <dgm:pt modelId="{33DBA713-724D-44CC-860E-6CFEA07C7BC5}">
      <dgm:prSet custT="1"/>
      <dgm:spPr/>
      <dgm:t>
        <a:bodyPr/>
        <a:lstStyle/>
        <a:p>
          <a:r>
            <a:rPr lang="it-IT" sz="2800" dirty="0"/>
            <a:t>Scelti: il matrimonio, la nascita dei figli, l</a:t>
          </a:r>
          <a:r>
            <a:rPr lang="ja-JP" sz="2800"/>
            <a:t>’</a:t>
          </a:r>
          <a:r>
            <a:rPr lang="it-IT" sz="2800" dirty="0"/>
            <a:t>adolescenza dei figli, i figli che escono di casa, il pensionamento </a:t>
          </a:r>
          <a:endParaRPr lang="en-US" sz="2800" dirty="0"/>
        </a:p>
      </dgm:t>
    </dgm:pt>
    <dgm:pt modelId="{83A3B5C6-9858-4199-92D1-08AE7161FDD8}" type="parTrans" cxnId="{509F17EA-BEEC-444A-867D-DD3B4F90D85E}">
      <dgm:prSet/>
      <dgm:spPr/>
      <dgm:t>
        <a:bodyPr/>
        <a:lstStyle/>
        <a:p>
          <a:endParaRPr lang="en-US"/>
        </a:p>
      </dgm:t>
    </dgm:pt>
    <dgm:pt modelId="{498585E2-1AEF-423B-ABA9-3CD4D87A8F03}" type="sibTrans" cxnId="{509F17EA-BEEC-444A-867D-DD3B4F90D85E}">
      <dgm:prSet/>
      <dgm:spPr/>
      <dgm:t>
        <a:bodyPr/>
        <a:lstStyle/>
        <a:p>
          <a:endParaRPr lang="en-US"/>
        </a:p>
      </dgm:t>
    </dgm:pt>
    <dgm:pt modelId="{AE44DB0C-D538-402C-A982-CF40F23B2416}">
      <dgm:prSet custT="1"/>
      <dgm:spPr/>
      <dgm:t>
        <a:bodyPr/>
        <a:lstStyle/>
        <a:p>
          <a:r>
            <a:rPr lang="it-IT" sz="2800" dirty="0"/>
            <a:t>Non scelti: la morte</a:t>
          </a:r>
          <a:endParaRPr lang="en-US" sz="2800" dirty="0"/>
        </a:p>
      </dgm:t>
    </dgm:pt>
    <dgm:pt modelId="{8C101162-785F-4194-8625-015DF777B30D}" type="parTrans" cxnId="{6C2C1B33-272D-4DCF-983D-5595264DBE8B}">
      <dgm:prSet/>
      <dgm:spPr/>
      <dgm:t>
        <a:bodyPr/>
        <a:lstStyle/>
        <a:p>
          <a:endParaRPr lang="en-US"/>
        </a:p>
      </dgm:t>
    </dgm:pt>
    <dgm:pt modelId="{5B0635C7-04B2-4CC8-98E0-FD2BA7F7ABF2}" type="sibTrans" cxnId="{6C2C1B33-272D-4DCF-983D-5595264DBE8B}">
      <dgm:prSet/>
      <dgm:spPr/>
      <dgm:t>
        <a:bodyPr/>
        <a:lstStyle/>
        <a:p>
          <a:endParaRPr lang="en-US"/>
        </a:p>
      </dgm:t>
    </dgm:pt>
    <dgm:pt modelId="{2797CC69-1525-4300-A5EA-1188E1C935AF}">
      <dgm:prSet/>
      <dgm:spPr/>
      <dgm:t>
        <a:bodyPr/>
        <a:lstStyle/>
        <a:p>
          <a:r>
            <a:rPr lang="it-IT"/>
            <a:t>Imprevedibili</a:t>
          </a:r>
          <a:endParaRPr lang="en-US"/>
        </a:p>
      </dgm:t>
    </dgm:pt>
    <dgm:pt modelId="{223394F1-6AC0-4864-9CF3-AEAA752B15B2}" type="parTrans" cxnId="{137C9B16-5605-47AB-B4E3-70E2F77F5D34}">
      <dgm:prSet/>
      <dgm:spPr/>
      <dgm:t>
        <a:bodyPr/>
        <a:lstStyle/>
        <a:p>
          <a:endParaRPr lang="en-US"/>
        </a:p>
      </dgm:t>
    </dgm:pt>
    <dgm:pt modelId="{6623A869-F805-4653-AB8E-264E2FA5C194}" type="sibTrans" cxnId="{137C9B16-5605-47AB-B4E3-70E2F77F5D34}">
      <dgm:prSet/>
      <dgm:spPr/>
      <dgm:t>
        <a:bodyPr/>
        <a:lstStyle/>
        <a:p>
          <a:endParaRPr lang="en-US"/>
        </a:p>
      </dgm:t>
    </dgm:pt>
    <dgm:pt modelId="{1BBF1B5D-07B4-4F47-8E2B-AA4791872C33}">
      <dgm:prSet/>
      <dgm:spPr/>
      <dgm:t>
        <a:bodyPr/>
        <a:lstStyle/>
        <a:p>
          <a:r>
            <a:rPr lang="it-IT" dirty="0"/>
            <a:t>Scelti: la separazione </a:t>
          </a:r>
          <a:endParaRPr lang="en-US" dirty="0"/>
        </a:p>
      </dgm:t>
    </dgm:pt>
    <dgm:pt modelId="{05BB4D8F-F267-4D33-A525-9ECC31A4141A}" type="parTrans" cxnId="{6DDC3550-2A71-4EA7-BF5E-C725634FC41D}">
      <dgm:prSet/>
      <dgm:spPr/>
      <dgm:t>
        <a:bodyPr/>
        <a:lstStyle/>
        <a:p>
          <a:endParaRPr lang="en-US"/>
        </a:p>
      </dgm:t>
    </dgm:pt>
    <dgm:pt modelId="{1BA32614-4DE2-41C7-B54B-A4B994F9AE0A}" type="sibTrans" cxnId="{6DDC3550-2A71-4EA7-BF5E-C725634FC41D}">
      <dgm:prSet/>
      <dgm:spPr/>
      <dgm:t>
        <a:bodyPr/>
        <a:lstStyle/>
        <a:p>
          <a:endParaRPr lang="en-US"/>
        </a:p>
      </dgm:t>
    </dgm:pt>
    <dgm:pt modelId="{A75FEBCC-D3EE-4395-829A-D9B03F567FA3}">
      <dgm:prSet/>
      <dgm:spPr/>
      <dgm:t>
        <a:bodyPr/>
        <a:lstStyle/>
        <a:p>
          <a:r>
            <a:rPr lang="it-IT" dirty="0"/>
            <a:t>Non scelti: </a:t>
          </a:r>
          <a:r>
            <a:rPr lang="it-IT" b="1" dirty="0"/>
            <a:t>eventi traumatici, una improvvisa sfortuna o fortuna ecc.</a:t>
          </a:r>
          <a:endParaRPr lang="en-US" b="1" dirty="0"/>
        </a:p>
      </dgm:t>
    </dgm:pt>
    <dgm:pt modelId="{13088EB8-E47F-4893-B3C7-ED733E934341}" type="parTrans" cxnId="{B685107A-A2A9-4F5B-B7D3-EED5C577EF1B}">
      <dgm:prSet/>
      <dgm:spPr/>
      <dgm:t>
        <a:bodyPr/>
        <a:lstStyle/>
        <a:p>
          <a:endParaRPr lang="en-US"/>
        </a:p>
      </dgm:t>
    </dgm:pt>
    <dgm:pt modelId="{773C85DF-8ADF-4FDB-8E14-C098ED7B6085}" type="sibTrans" cxnId="{B685107A-A2A9-4F5B-B7D3-EED5C577EF1B}">
      <dgm:prSet/>
      <dgm:spPr/>
      <dgm:t>
        <a:bodyPr/>
        <a:lstStyle/>
        <a:p>
          <a:endParaRPr lang="en-US"/>
        </a:p>
      </dgm:t>
    </dgm:pt>
    <dgm:pt modelId="{3FD741D5-9920-6B45-B946-495784002EBD}" type="pres">
      <dgm:prSet presAssocID="{F6B92F52-0F20-41D4-B387-39CC2E9A2103}" presName="Name0" presStyleCnt="0">
        <dgm:presLayoutVars>
          <dgm:dir/>
          <dgm:animLvl val="lvl"/>
          <dgm:resizeHandles val="exact"/>
        </dgm:presLayoutVars>
      </dgm:prSet>
      <dgm:spPr/>
    </dgm:pt>
    <dgm:pt modelId="{600BBC77-E4F5-B643-8C4C-7614D18629A3}" type="pres">
      <dgm:prSet presAssocID="{D3089FF2-3BEF-40B2-B0DB-9D487B76D350}" presName="composite" presStyleCnt="0"/>
      <dgm:spPr/>
    </dgm:pt>
    <dgm:pt modelId="{0DC08BC2-5AD5-0F4D-BA31-685E89ED0568}" type="pres">
      <dgm:prSet presAssocID="{D3089FF2-3BEF-40B2-B0DB-9D487B76D350}" presName="parTx" presStyleLbl="alignNode1" presStyleIdx="0" presStyleCnt="2" custScaleY="117862">
        <dgm:presLayoutVars>
          <dgm:chMax val="0"/>
          <dgm:chPref val="0"/>
          <dgm:bulletEnabled val="1"/>
        </dgm:presLayoutVars>
      </dgm:prSet>
      <dgm:spPr/>
    </dgm:pt>
    <dgm:pt modelId="{1B0B24C3-D01A-3F4A-A1C7-DB0AF3435F79}" type="pres">
      <dgm:prSet presAssocID="{D3089FF2-3BEF-40B2-B0DB-9D487B76D350}" presName="desTx" presStyleLbl="alignAccFollowNode1" presStyleIdx="0" presStyleCnt="2" custScaleX="101584" custScaleY="112994" custLinFactNeighborX="-546" custLinFactNeighborY="4666">
        <dgm:presLayoutVars>
          <dgm:bulletEnabled val="1"/>
        </dgm:presLayoutVars>
      </dgm:prSet>
      <dgm:spPr/>
    </dgm:pt>
    <dgm:pt modelId="{0F280B75-1C69-384D-A0A7-D3CB0ABE48A9}" type="pres">
      <dgm:prSet presAssocID="{2745CE3F-FEB0-46FB-A038-521A18CF73FE}" presName="space" presStyleCnt="0"/>
      <dgm:spPr/>
    </dgm:pt>
    <dgm:pt modelId="{A72F6060-1B34-304D-B4B3-8AC2E8F2116B}" type="pres">
      <dgm:prSet presAssocID="{2797CC69-1525-4300-A5EA-1188E1C935AF}" presName="composite" presStyleCnt="0"/>
      <dgm:spPr/>
    </dgm:pt>
    <dgm:pt modelId="{9F865185-A457-084B-BF06-4959099CC29F}" type="pres">
      <dgm:prSet presAssocID="{2797CC69-1525-4300-A5EA-1188E1C935AF}" presName="parTx" presStyleLbl="alignNode1" presStyleIdx="1" presStyleCnt="2">
        <dgm:presLayoutVars>
          <dgm:chMax val="0"/>
          <dgm:chPref val="0"/>
          <dgm:bulletEnabled val="1"/>
        </dgm:presLayoutVars>
      </dgm:prSet>
      <dgm:spPr/>
    </dgm:pt>
    <dgm:pt modelId="{9D3280CC-3D70-1845-A6EF-B5CFD183B9EC}" type="pres">
      <dgm:prSet presAssocID="{2797CC69-1525-4300-A5EA-1188E1C935AF}" presName="desTx" presStyleLbl="alignAccFollowNode1" presStyleIdx="1" presStyleCnt="2">
        <dgm:presLayoutVars>
          <dgm:bulletEnabled val="1"/>
        </dgm:presLayoutVars>
      </dgm:prSet>
      <dgm:spPr/>
    </dgm:pt>
  </dgm:ptLst>
  <dgm:cxnLst>
    <dgm:cxn modelId="{137C9B16-5605-47AB-B4E3-70E2F77F5D34}" srcId="{F6B92F52-0F20-41D4-B387-39CC2E9A2103}" destId="{2797CC69-1525-4300-A5EA-1188E1C935AF}" srcOrd="1" destOrd="0" parTransId="{223394F1-6AC0-4864-9CF3-AEAA752B15B2}" sibTransId="{6623A869-F805-4653-AB8E-264E2FA5C194}"/>
    <dgm:cxn modelId="{3D053D17-4CD3-BF44-BE13-0F858DCC28C8}" type="presOf" srcId="{33DBA713-724D-44CC-860E-6CFEA07C7BC5}" destId="{1B0B24C3-D01A-3F4A-A1C7-DB0AF3435F79}" srcOrd="0" destOrd="0" presId="urn:microsoft.com/office/officeart/2005/8/layout/hList1"/>
    <dgm:cxn modelId="{BBCDF620-8AEE-4F4F-9F05-A818C47C3BE4}" type="presOf" srcId="{A75FEBCC-D3EE-4395-829A-D9B03F567FA3}" destId="{9D3280CC-3D70-1845-A6EF-B5CFD183B9EC}" srcOrd="0" destOrd="1" presId="urn:microsoft.com/office/officeart/2005/8/layout/hList1"/>
    <dgm:cxn modelId="{6C2C1B33-272D-4DCF-983D-5595264DBE8B}" srcId="{D3089FF2-3BEF-40B2-B0DB-9D487B76D350}" destId="{AE44DB0C-D538-402C-A982-CF40F23B2416}" srcOrd="1" destOrd="0" parTransId="{8C101162-785F-4194-8625-015DF777B30D}" sibTransId="{5B0635C7-04B2-4CC8-98E0-FD2BA7F7ABF2}"/>
    <dgm:cxn modelId="{539F7E36-CB80-514A-9BBE-49E7A396F504}" type="presOf" srcId="{1BBF1B5D-07B4-4F47-8E2B-AA4791872C33}" destId="{9D3280CC-3D70-1845-A6EF-B5CFD183B9EC}" srcOrd="0" destOrd="0" presId="urn:microsoft.com/office/officeart/2005/8/layout/hList1"/>
    <dgm:cxn modelId="{37170E49-6EA7-E54B-9CD4-04AF15DA8EE0}" type="presOf" srcId="{D3089FF2-3BEF-40B2-B0DB-9D487B76D350}" destId="{0DC08BC2-5AD5-0F4D-BA31-685E89ED0568}" srcOrd="0" destOrd="0" presId="urn:microsoft.com/office/officeart/2005/8/layout/hList1"/>
    <dgm:cxn modelId="{6DDC3550-2A71-4EA7-BF5E-C725634FC41D}" srcId="{2797CC69-1525-4300-A5EA-1188E1C935AF}" destId="{1BBF1B5D-07B4-4F47-8E2B-AA4791872C33}" srcOrd="0" destOrd="0" parTransId="{05BB4D8F-F267-4D33-A525-9ECC31A4141A}" sibTransId="{1BA32614-4DE2-41C7-B54B-A4B994F9AE0A}"/>
    <dgm:cxn modelId="{24DA756B-8F24-1C4C-9F62-AEDBFBD2C1C9}" type="presOf" srcId="{2797CC69-1525-4300-A5EA-1188E1C935AF}" destId="{9F865185-A457-084B-BF06-4959099CC29F}" srcOrd="0" destOrd="0" presId="urn:microsoft.com/office/officeart/2005/8/layout/hList1"/>
    <dgm:cxn modelId="{B685107A-A2A9-4F5B-B7D3-EED5C577EF1B}" srcId="{2797CC69-1525-4300-A5EA-1188E1C935AF}" destId="{A75FEBCC-D3EE-4395-829A-D9B03F567FA3}" srcOrd="1" destOrd="0" parTransId="{13088EB8-E47F-4893-B3C7-ED733E934341}" sibTransId="{773C85DF-8ADF-4FDB-8E14-C098ED7B6085}"/>
    <dgm:cxn modelId="{2AB6BF9C-01A0-A742-8799-B53DA826AACB}" type="presOf" srcId="{AE44DB0C-D538-402C-A982-CF40F23B2416}" destId="{1B0B24C3-D01A-3F4A-A1C7-DB0AF3435F79}" srcOrd="0" destOrd="1" presId="urn:microsoft.com/office/officeart/2005/8/layout/hList1"/>
    <dgm:cxn modelId="{E5D10FE6-DADD-4AD6-8D2E-EB9ADD44B15C}" srcId="{F6B92F52-0F20-41D4-B387-39CC2E9A2103}" destId="{D3089FF2-3BEF-40B2-B0DB-9D487B76D350}" srcOrd="0" destOrd="0" parTransId="{2E24F23E-1267-41AD-BA11-B694243B1082}" sibTransId="{2745CE3F-FEB0-46FB-A038-521A18CF73FE}"/>
    <dgm:cxn modelId="{509F17EA-BEEC-444A-867D-DD3B4F90D85E}" srcId="{D3089FF2-3BEF-40B2-B0DB-9D487B76D350}" destId="{33DBA713-724D-44CC-860E-6CFEA07C7BC5}" srcOrd="0" destOrd="0" parTransId="{83A3B5C6-9858-4199-92D1-08AE7161FDD8}" sibTransId="{498585E2-1AEF-423B-ABA9-3CD4D87A8F03}"/>
    <dgm:cxn modelId="{46021BF1-5813-C54A-8D34-FAC136EB4C02}" type="presOf" srcId="{F6B92F52-0F20-41D4-B387-39CC2E9A2103}" destId="{3FD741D5-9920-6B45-B946-495784002EBD}" srcOrd="0" destOrd="0" presId="urn:microsoft.com/office/officeart/2005/8/layout/hList1"/>
    <dgm:cxn modelId="{DF566618-2B65-3741-8E3E-3A8232F09151}" type="presParOf" srcId="{3FD741D5-9920-6B45-B946-495784002EBD}" destId="{600BBC77-E4F5-B643-8C4C-7614D18629A3}" srcOrd="0" destOrd="0" presId="urn:microsoft.com/office/officeart/2005/8/layout/hList1"/>
    <dgm:cxn modelId="{AF5668BF-0BC8-4348-AD35-CAB744AB2D54}" type="presParOf" srcId="{600BBC77-E4F5-B643-8C4C-7614D18629A3}" destId="{0DC08BC2-5AD5-0F4D-BA31-685E89ED0568}" srcOrd="0" destOrd="0" presId="urn:microsoft.com/office/officeart/2005/8/layout/hList1"/>
    <dgm:cxn modelId="{3A70E86D-1857-2F46-8F8F-4F04154313EC}" type="presParOf" srcId="{600BBC77-E4F5-B643-8C4C-7614D18629A3}" destId="{1B0B24C3-D01A-3F4A-A1C7-DB0AF3435F79}" srcOrd="1" destOrd="0" presId="urn:microsoft.com/office/officeart/2005/8/layout/hList1"/>
    <dgm:cxn modelId="{DAE29630-9ABD-744F-89A8-DDE93E5CA602}" type="presParOf" srcId="{3FD741D5-9920-6B45-B946-495784002EBD}" destId="{0F280B75-1C69-384D-A0A7-D3CB0ABE48A9}" srcOrd="1" destOrd="0" presId="urn:microsoft.com/office/officeart/2005/8/layout/hList1"/>
    <dgm:cxn modelId="{ECC7B5D8-AF02-904A-9199-76ED34B4AD45}" type="presParOf" srcId="{3FD741D5-9920-6B45-B946-495784002EBD}" destId="{A72F6060-1B34-304D-B4B3-8AC2E8F2116B}" srcOrd="2" destOrd="0" presId="urn:microsoft.com/office/officeart/2005/8/layout/hList1"/>
    <dgm:cxn modelId="{A3801E75-0949-E54B-9F16-8A10761813F2}" type="presParOf" srcId="{A72F6060-1B34-304D-B4B3-8AC2E8F2116B}" destId="{9F865185-A457-084B-BF06-4959099CC29F}" srcOrd="0" destOrd="0" presId="urn:microsoft.com/office/officeart/2005/8/layout/hList1"/>
    <dgm:cxn modelId="{8891A27E-9892-FC4A-B778-ECCEA7F456E5}" type="presParOf" srcId="{A72F6060-1B34-304D-B4B3-8AC2E8F2116B}" destId="{9D3280CC-3D70-1845-A6EF-B5CFD183B9E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5AF601-546B-4EE0-A09A-B63EFEE13CE7}"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it-IT"/>
        </a:p>
      </dgm:t>
    </dgm:pt>
    <dgm:pt modelId="{432BD0BF-4AEB-47AD-AAA8-6AAD15D58DCF}">
      <dgm:prSet phldrT="[Testo]"/>
      <dgm:spPr/>
      <dgm:t>
        <a:bodyPr/>
        <a:lstStyle/>
        <a:p>
          <a:r>
            <a:rPr lang="it-IT" dirty="0"/>
            <a:t>Puntiforme o singolo</a:t>
          </a:r>
        </a:p>
      </dgm:t>
    </dgm:pt>
    <dgm:pt modelId="{8EB3BA12-D3F4-4016-B0B6-2426C4B28362}" type="parTrans" cxnId="{16E327B6-5ED7-4C9B-83FE-9E4D60BB41D6}">
      <dgm:prSet/>
      <dgm:spPr/>
      <dgm:t>
        <a:bodyPr/>
        <a:lstStyle/>
        <a:p>
          <a:endParaRPr lang="it-IT"/>
        </a:p>
      </dgm:t>
    </dgm:pt>
    <dgm:pt modelId="{B2237237-170B-4978-96C0-5528D78C46B5}" type="sibTrans" cxnId="{16E327B6-5ED7-4C9B-83FE-9E4D60BB41D6}">
      <dgm:prSet/>
      <dgm:spPr/>
      <dgm:t>
        <a:bodyPr/>
        <a:lstStyle/>
        <a:p>
          <a:endParaRPr lang="it-IT"/>
        </a:p>
      </dgm:t>
    </dgm:pt>
    <dgm:pt modelId="{318DB5CA-1E42-45EF-9EBF-38E7FC71810F}">
      <dgm:prSet phldrT="[Testo]" custT="1"/>
      <dgm:spPr/>
      <dgm:t>
        <a:bodyPr anchor="ctr"/>
        <a:lstStyle/>
        <a:p>
          <a:r>
            <a:rPr lang="it-IT" sz="1800" dirty="0"/>
            <a:t>Rottura dello scudo protettivo. </a:t>
          </a:r>
        </a:p>
      </dgm:t>
    </dgm:pt>
    <dgm:pt modelId="{169DB7AE-4E40-4486-9B88-B416F20FBCBD}" type="parTrans" cxnId="{3D230293-D94F-45CB-B766-067A28B92053}">
      <dgm:prSet/>
      <dgm:spPr/>
      <dgm:t>
        <a:bodyPr/>
        <a:lstStyle/>
        <a:p>
          <a:endParaRPr lang="it-IT"/>
        </a:p>
      </dgm:t>
    </dgm:pt>
    <dgm:pt modelId="{EDFE6659-7C56-4955-B5E3-08646CC71A65}" type="sibTrans" cxnId="{3D230293-D94F-45CB-B766-067A28B92053}">
      <dgm:prSet/>
      <dgm:spPr/>
      <dgm:t>
        <a:bodyPr/>
        <a:lstStyle/>
        <a:p>
          <a:endParaRPr lang="it-IT"/>
        </a:p>
      </dgm:t>
    </dgm:pt>
    <dgm:pt modelId="{D70F280E-31E4-4C6E-B023-C3B747B30C2D}">
      <dgm:prSet phldrT="[Testo]" custT="1"/>
      <dgm:spPr/>
      <dgm:t>
        <a:bodyPr anchor="ctr"/>
        <a:lstStyle/>
        <a:p>
          <a:r>
            <a:rPr lang="it-IT" sz="1800" dirty="0"/>
            <a:t>Esplosione, allagamento.</a:t>
          </a:r>
        </a:p>
      </dgm:t>
    </dgm:pt>
    <dgm:pt modelId="{19C2C156-2940-482E-A3B4-5D86A234F3D4}" type="parTrans" cxnId="{00032CC1-8F8E-4759-BB8F-88B6EF3B1E90}">
      <dgm:prSet/>
      <dgm:spPr/>
      <dgm:t>
        <a:bodyPr/>
        <a:lstStyle/>
        <a:p>
          <a:endParaRPr lang="it-IT"/>
        </a:p>
      </dgm:t>
    </dgm:pt>
    <dgm:pt modelId="{CE60220A-7984-4A7A-B9F4-D17A58CD1E2C}" type="sibTrans" cxnId="{00032CC1-8F8E-4759-BB8F-88B6EF3B1E90}">
      <dgm:prSet/>
      <dgm:spPr/>
      <dgm:t>
        <a:bodyPr/>
        <a:lstStyle/>
        <a:p>
          <a:endParaRPr lang="it-IT"/>
        </a:p>
      </dgm:t>
    </dgm:pt>
    <dgm:pt modelId="{2271B095-BC45-43F8-A902-CE46CC7FEFFB}">
      <dgm:prSet phldrT="[Testo]"/>
      <dgm:spPr/>
      <dgm:t>
        <a:bodyPr/>
        <a:lstStyle/>
        <a:p>
          <a:r>
            <a:rPr lang="it-IT" dirty="0"/>
            <a:t>Cumulativo o ripetuto nel tempo</a:t>
          </a:r>
        </a:p>
      </dgm:t>
    </dgm:pt>
    <dgm:pt modelId="{F323FDC3-553A-42AE-B331-491BFB0C9F1B}" type="parTrans" cxnId="{AF472766-B6DF-47C2-9722-3B86DA351F2B}">
      <dgm:prSet/>
      <dgm:spPr/>
      <dgm:t>
        <a:bodyPr/>
        <a:lstStyle/>
        <a:p>
          <a:endParaRPr lang="it-IT"/>
        </a:p>
      </dgm:t>
    </dgm:pt>
    <dgm:pt modelId="{0E9EBAEA-F66A-4F53-BD44-69EB15507320}" type="sibTrans" cxnId="{AF472766-B6DF-47C2-9722-3B86DA351F2B}">
      <dgm:prSet/>
      <dgm:spPr/>
      <dgm:t>
        <a:bodyPr/>
        <a:lstStyle/>
        <a:p>
          <a:endParaRPr lang="it-IT"/>
        </a:p>
      </dgm:t>
    </dgm:pt>
    <dgm:pt modelId="{179E4918-6322-4B67-8DB6-F65CA6CA443B}">
      <dgm:prSet phldrT="[Testo]" custT="1"/>
      <dgm:spPr/>
      <dgm:t>
        <a:bodyPr anchor="ctr"/>
        <a:lstStyle/>
        <a:p>
          <a:r>
            <a:rPr lang="it-IT" sz="1800" dirty="0"/>
            <a:t>Alcuni eventi che possono passare inosservati, se ripetuti nel tempo  possono cumulativamente determinare una situazione traumatica</a:t>
          </a:r>
        </a:p>
      </dgm:t>
    </dgm:pt>
    <dgm:pt modelId="{AF721E23-B1F7-4A5F-9550-AE46BD9C2E18}" type="parTrans" cxnId="{A87F39ED-D452-48B9-B019-4036D10A5769}">
      <dgm:prSet/>
      <dgm:spPr/>
      <dgm:t>
        <a:bodyPr/>
        <a:lstStyle/>
        <a:p>
          <a:endParaRPr lang="it-IT"/>
        </a:p>
      </dgm:t>
    </dgm:pt>
    <dgm:pt modelId="{73CE2568-3B21-4071-9D16-A7F2E5CCD63B}" type="sibTrans" cxnId="{A87F39ED-D452-48B9-B019-4036D10A5769}">
      <dgm:prSet/>
      <dgm:spPr/>
      <dgm:t>
        <a:bodyPr/>
        <a:lstStyle/>
        <a:p>
          <a:endParaRPr lang="it-IT"/>
        </a:p>
      </dgm:t>
    </dgm:pt>
    <dgm:pt modelId="{6F742B4D-B9B2-4C92-B0C9-69035AA02A01}">
      <dgm:prSet phldrT="[Testo]" custT="1"/>
      <dgm:spPr/>
      <dgm:t>
        <a:bodyPr anchor="ctr"/>
        <a:lstStyle/>
        <a:p>
          <a:r>
            <a:rPr lang="it-IT" sz="1800" dirty="0"/>
            <a:t>Diffusione indiscriminata di energia libera. (Freud)</a:t>
          </a:r>
        </a:p>
      </dgm:t>
    </dgm:pt>
    <dgm:pt modelId="{D557235B-FC7D-4BF8-A81A-7FA75CF62C45}" type="parTrans" cxnId="{0D9133A6-5FF0-489B-9B9E-C9CD09C77450}">
      <dgm:prSet/>
      <dgm:spPr/>
      <dgm:t>
        <a:bodyPr/>
        <a:lstStyle/>
        <a:p>
          <a:endParaRPr lang="it-IT"/>
        </a:p>
      </dgm:t>
    </dgm:pt>
    <dgm:pt modelId="{41B91914-EB23-4CB7-9FDF-858922A9BAE6}" type="sibTrans" cxnId="{0D9133A6-5FF0-489B-9B9E-C9CD09C77450}">
      <dgm:prSet/>
      <dgm:spPr/>
      <dgm:t>
        <a:bodyPr/>
        <a:lstStyle/>
        <a:p>
          <a:endParaRPr lang="it-IT"/>
        </a:p>
      </dgm:t>
    </dgm:pt>
    <dgm:pt modelId="{A3423FE8-3721-47CE-B699-E077395CD4FF}">
      <dgm:prSet phldrT="[Testo]" custT="1"/>
      <dgm:spPr/>
      <dgm:t>
        <a:bodyPr anchor="ctr"/>
        <a:lstStyle/>
        <a:p>
          <a:r>
            <a:rPr lang="it-IT" sz="1800" dirty="0"/>
            <a:t>Vicissitudine</a:t>
          </a:r>
          <a:r>
            <a:rPr lang="it-IT" sz="1800" i="1" dirty="0"/>
            <a:t> relazionale, </a:t>
          </a:r>
          <a:r>
            <a:rPr lang="it-IT" sz="1800" dirty="0"/>
            <a:t>all’interno delle relazioni primarie di accudimento.</a:t>
          </a:r>
          <a:r>
            <a:rPr lang="it-IT" sz="1700" dirty="0"/>
            <a:t> </a:t>
          </a:r>
        </a:p>
      </dgm:t>
    </dgm:pt>
    <dgm:pt modelId="{1A0498FF-70D9-40AF-AFFB-19604D6EDC49}" type="parTrans" cxnId="{A7A1DDA5-49E1-4899-9A1D-F1FEFC6C2C22}">
      <dgm:prSet/>
      <dgm:spPr/>
      <dgm:t>
        <a:bodyPr/>
        <a:lstStyle/>
        <a:p>
          <a:endParaRPr lang="it-IT"/>
        </a:p>
      </dgm:t>
    </dgm:pt>
    <dgm:pt modelId="{3EFD5892-4C16-4259-B0CD-79A302677A7C}" type="sibTrans" cxnId="{A7A1DDA5-49E1-4899-9A1D-F1FEFC6C2C22}">
      <dgm:prSet/>
      <dgm:spPr/>
      <dgm:t>
        <a:bodyPr/>
        <a:lstStyle/>
        <a:p>
          <a:endParaRPr lang="it-IT"/>
        </a:p>
      </dgm:t>
    </dgm:pt>
    <dgm:pt modelId="{C91DA5D7-716D-449B-AC87-5CD3199A8FAA}" type="pres">
      <dgm:prSet presAssocID="{C75AF601-546B-4EE0-A09A-B63EFEE13CE7}" presName="Name0" presStyleCnt="0">
        <dgm:presLayoutVars>
          <dgm:dir/>
          <dgm:animLvl val="lvl"/>
          <dgm:resizeHandles/>
        </dgm:presLayoutVars>
      </dgm:prSet>
      <dgm:spPr/>
    </dgm:pt>
    <dgm:pt modelId="{61AB6BDB-948C-4850-B3C1-896332913152}" type="pres">
      <dgm:prSet presAssocID="{432BD0BF-4AEB-47AD-AAA8-6AAD15D58DCF}" presName="linNode" presStyleCnt="0"/>
      <dgm:spPr/>
    </dgm:pt>
    <dgm:pt modelId="{E2254785-1BDA-42A4-AB8B-9950DED627F5}" type="pres">
      <dgm:prSet presAssocID="{432BD0BF-4AEB-47AD-AAA8-6AAD15D58DCF}" presName="parentShp" presStyleLbl="node1" presStyleIdx="0" presStyleCnt="2" custLinFactNeighborY="1439">
        <dgm:presLayoutVars>
          <dgm:bulletEnabled val="1"/>
        </dgm:presLayoutVars>
      </dgm:prSet>
      <dgm:spPr/>
    </dgm:pt>
    <dgm:pt modelId="{10AE86DD-ACC4-46DB-92C1-8DDB37D261A2}" type="pres">
      <dgm:prSet presAssocID="{432BD0BF-4AEB-47AD-AAA8-6AAD15D58DCF}" presName="childShp" presStyleLbl="bgAccFollowNode1" presStyleIdx="0" presStyleCnt="2">
        <dgm:presLayoutVars>
          <dgm:bulletEnabled val="1"/>
        </dgm:presLayoutVars>
      </dgm:prSet>
      <dgm:spPr/>
    </dgm:pt>
    <dgm:pt modelId="{4F66215B-56D8-4B13-8FC6-8026647C6D7E}" type="pres">
      <dgm:prSet presAssocID="{B2237237-170B-4978-96C0-5528D78C46B5}" presName="spacing" presStyleCnt="0"/>
      <dgm:spPr/>
    </dgm:pt>
    <dgm:pt modelId="{C665ADF1-970D-4305-9677-F175CEC7AFD7}" type="pres">
      <dgm:prSet presAssocID="{2271B095-BC45-43F8-A902-CE46CC7FEFFB}" presName="linNode" presStyleCnt="0"/>
      <dgm:spPr/>
    </dgm:pt>
    <dgm:pt modelId="{0B6F8F9C-BEBA-4B34-A976-21BB4896C6DC}" type="pres">
      <dgm:prSet presAssocID="{2271B095-BC45-43F8-A902-CE46CC7FEFFB}" presName="parentShp" presStyleLbl="node1" presStyleIdx="1" presStyleCnt="2">
        <dgm:presLayoutVars>
          <dgm:bulletEnabled val="1"/>
        </dgm:presLayoutVars>
      </dgm:prSet>
      <dgm:spPr/>
    </dgm:pt>
    <dgm:pt modelId="{90226687-C428-4EC3-9A4A-AE7EA9F98F64}" type="pres">
      <dgm:prSet presAssocID="{2271B095-BC45-43F8-A902-CE46CC7FEFFB}" presName="childShp" presStyleLbl="bgAccFollowNode1" presStyleIdx="1" presStyleCnt="2">
        <dgm:presLayoutVars>
          <dgm:bulletEnabled val="1"/>
        </dgm:presLayoutVars>
      </dgm:prSet>
      <dgm:spPr/>
    </dgm:pt>
  </dgm:ptLst>
  <dgm:cxnLst>
    <dgm:cxn modelId="{5039B21D-0900-4A21-892F-9EE5D220D4D6}" type="presOf" srcId="{D70F280E-31E4-4C6E-B023-C3B747B30C2D}" destId="{10AE86DD-ACC4-46DB-92C1-8DDB37D261A2}" srcOrd="0" destOrd="1" presId="urn:microsoft.com/office/officeart/2005/8/layout/vList6"/>
    <dgm:cxn modelId="{0954C629-2428-480F-86E8-C809B2AF88F0}" type="presOf" srcId="{2271B095-BC45-43F8-A902-CE46CC7FEFFB}" destId="{0B6F8F9C-BEBA-4B34-A976-21BB4896C6DC}" srcOrd="0" destOrd="0" presId="urn:microsoft.com/office/officeart/2005/8/layout/vList6"/>
    <dgm:cxn modelId="{A2331D40-1BAB-4FFA-AAA4-46D61AE8C22B}" type="presOf" srcId="{A3423FE8-3721-47CE-B699-E077395CD4FF}" destId="{90226687-C428-4EC3-9A4A-AE7EA9F98F64}" srcOrd="0" destOrd="1" presId="urn:microsoft.com/office/officeart/2005/8/layout/vList6"/>
    <dgm:cxn modelId="{AF472766-B6DF-47C2-9722-3B86DA351F2B}" srcId="{C75AF601-546B-4EE0-A09A-B63EFEE13CE7}" destId="{2271B095-BC45-43F8-A902-CE46CC7FEFFB}" srcOrd="1" destOrd="0" parTransId="{F323FDC3-553A-42AE-B331-491BFB0C9F1B}" sibTransId="{0E9EBAEA-F66A-4F53-BD44-69EB15507320}"/>
    <dgm:cxn modelId="{3D230293-D94F-45CB-B766-067A28B92053}" srcId="{432BD0BF-4AEB-47AD-AAA8-6AAD15D58DCF}" destId="{318DB5CA-1E42-45EF-9EBF-38E7FC71810F}" srcOrd="0" destOrd="0" parTransId="{169DB7AE-4E40-4486-9B88-B416F20FBCBD}" sibTransId="{EDFE6659-7C56-4955-B5E3-08646CC71A65}"/>
    <dgm:cxn modelId="{A7A1DDA5-49E1-4899-9A1D-F1FEFC6C2C22}" srcId="{2271B095-BC45-43F8-A902-CE46CC7FEFFB}" destId="{A3423FE8-3721-47CE-B699-E077395CD4FF}" srcOrd="1" destOrd="0" parTransId="{1A0498FF-70D9-40AF-AFFB-19604D6EDC49}" sibTransId="{3EFD5892-4C16-4259-B0CD-79A302677A7C}"/>
    <dgm:cxn modelId="{0D9133A6-5FF0-489B-9B9E-C9CD09C77450}" srcId="{432BD0BF-4AEB-47AD-AAA8-6AAD15D58DCF}" destId="{6F742B4D-B9B2-4C92-B0C9-69035AA02A01}" srcOrd="2" destOrd="0" parTransId="{D557235B-FC7D-4BF8-A81A-7FA75CF62C45}" sibTransId="{41B91914-EB23-4CB7-9FDF-858922A9BAE6}"/>
    <dgm:cxn modelId="{E9ED5AA6-4AB0-4B5E-B086-0E5B87BAE9D7}" type="presOf" srcId="{318DB5CA-1E42-45EF-9EBF-38E7FC71810F}" destId="{10AE86DD-ACC4-46DB-92C1-8DDB37D261A2}" srcOrd="0" destOrd="0" presId="urn:microsoft.com/office/officeart/2005/8/layout/vList6"/>
    <dgm:cxn modelId="{16E327B6-5ED7-4C9B-83FE-9E4D60BB41D6}" srcId="{C75AF601-546B-4EE0-A09A-B63EFEE13CE7}" destId="{432BD0BF-4AEB-47AD-AAA8-6AAD15D58DCF}" srcOrd="0" destOrd="0" parTransId="{8EB3BA12-D3F4-4016-B0B6-2426C4B28362}" sibTransId="{B2237237-170B-4978-96C0-5528D78C46B5}"/>
    <dgm:cxn modelId="{00032CC1-8F8E-4759-BB8F-88B6EF3B1E90}" srcId="{432BD0BF-4AEB-47AD-AAA8-6AAD15D58DCF}" destId="{D70F280E-31E4-4C6E-B023-C3B747B30C2D}" srcOrd="1" destOrd="0" parTransId="{19C2C156-2940-482E-A3B4-5D86A234F3D4}" sibTransId="{CE60220A-7984-4A7A-B9F4-D17A58CD1E2C}"/>
    <dgm:cxn modelId="{B3C5B8D2-00E5-4FF3-8AAB-2DDEEE755E29}" type="presOf" srcId="{6F742B4D-B9B2-4C92-B0C9-69035AA02A01}" destId="{10AE86DD-ACC4-46DB-92C1-8DDB37D261A2}" srcOrd="0" destOrd="2" presId="urn:microsoft.com/office/officeart/2005/8/layout/vList6"/>
    <dgm:cxn modelId="{4CD9DEDB-29E3-4DB2-A18B-41599B9CB634}" type="presOf" srcId="{179E4918-6322-4B67-8DB6-F65CA6CA443B}" destId="{90226687-C428-4EC3-9A4A-AE7EA9F98F64}" srcOrd="0" destOrd="0" presId="urn:microsoft.com/office/officeart/2005/8/layout/vList6"/>
    <dgm:cxn modelId="{E0EC4FE7-F6C5-46FA-9132-F5E5B731BE4E}" type="presOf" srcId="{432BD0BF-4AEB-47AD-AAA8-6AAD15D58DCF}" destId="{E2254785-1BDA-42A4-AB8B-9950DED627F5}" srcOrd="0" destOrd="0" presId="urn:microsoft.com/office/officeart/2005/8/layout/vList6"/>
    <dgm:cxn modelId="{A87F39ED-D452-48B9-B019-4036D10A5769}" srcId="{2271B095-BC45-43F8-A902-CE46CC7FEFFB}" destId="{179E4918-6322-4B67-8DB6-F65CA6CA443B}" srcOrd="0" destOrd="0" parTransId="{AF721E23-B1F7-4A5F-9550-AE46BD9C2E18}" sibTransId="{73CE2568-3B21-4071-9D16-A7F2E5CCD63B}"/>
    <dgm:cxn modelId="{690F10EE-A013-4893-9280-893DB03D2493}" type="presOf" srcId="{C75AF601-546B-4EE0-A09A-B63EFEE13CE7}" destId="{C91DA5D7-716D-449B-AC87-5CD3199A8FAA}" srcOrd="0" destOrd="0" presId="urn:microsoft.com/office/officeart/2005/8/layout/vList6"/>
    <dgm:cxn modelId="{BB61869F-13DE-4FBA-A93B-A8DF0A24F709}" type="presParOf" srcId="{C91DA5D7-716D-449B-AC87-5CD3199A8FAA}" destId="{61AB6BDB-948C-4850-B3C1-896332913152}" srcOrd="0" destOrd="0" presId="urn:microsoft.com/office/officeart/2005/8/layout/vList6"/>
    <dgm:cxn modelId="{B4757802-2A61-41DE-8002-F68535AD0161}" type="presParOf" srcId="{61AB6BDB-948C-4850-B3C1-896332913152}" destId="{E2254785-1BDA-42A4-AB8B-9950DED627F5}" srcOrd="0" destOrd="0" presId="urn:microsoft.com/office/officeart/2005/8/layout/vList6"/>
    <dgm:cxn modelId="{90242244-AEFE-44BF-BFD6-06F4067A3162}" type="presParOf" srcId="{61AB6BDB-948C-4850-B3C1-896332913152}" destId="{10AE86DD-ACC4-46DB-92C1-8DDB37D261A2}" srcOrd="1" destOrd="0" presId="urn:microsoft.com/office/officeart/2005/8/layout/vList6"/>
    <dgm:cxn modelId="{EC4C05E8-7284-4CD3-B5A2-A48B2AE47644}" type="presParOf" srcId="{C91DA5D7-716D-449B-AC87-5CD3199A8FAA}" destId="{4F66215B-56D8-4B13-8FC6-8026647C6D7E}" srcOrd="1" destOrd="0" presId="urn:microsoft.com/office/officeart/2005/8/layout/vList6"/>
    <dgm:cxn modelId="{B4B8254B-4D04-4E68-9FD6-A58BDA4FDCD7}" type="presParOf" srcId="{C91DA5D7-716D-449B-AC87-5CD3199A8FAA}" destId="{C665ADF1-970D-4305-9677-F175CEC7AFD7}" srcOrd="2" destOrd="0" presId="urn:microsoft.com/office/officeart/2005/8/layout/vList6"/>
    <dgm:cxn modelId="{712B13FB-5D68-48AE-B6FB-3AA492E762C9}" type="presParOf" srcId="{C665ADF1-970D-4305-9677-F175CEC7AFD7}" destId="{0B6F8F9C-BEBA-4B34-A976-21BB4896C6DC}" srcOrd="0" destOrd="0" presId="urn:microsoft.com/office/officeart/2005/8/layout/vList6"/>
    <dgm:cxn modelId="{23877A0E-CAD1-4501-8A50-9540AA8A1E46}" type="presParOf" srcId="{C665ADF1-970D-4305-9677-F175CEC7AFD7}" destId="{90226687-C428-4EC3-9A4A-AE7EA9F98F6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3CDF68-DEBE-CA4C-957B-6B2624C2ACCF}" type="doc">
      <dgm:prSet loTypeId="urn:microsoft.com/office/officeart/2008/layout/VerticalCurvedList" loCatId="" qsTypeId="urn:microsoft.com/office/officeart/2005/8/quickstyle/simple1" qsCatId="simple" csTypeId="urn:microsoft.com/office/officeart/2005/8/colors/colorful2" csCatId="colorful" phldr="1"/>
      <dgm:spPr/>
      <dgm:t>
        <a:bodyPr/>
        <a:lstStyle/>
        <a:p>
          <a:endParaRPr lang="it-IT"/>
        </a:p>
      </dgm:t>
    </dgm:pt>
    <dgm:pt modelId="{E1D2B899-19D5-EC44-A2E4-7E041F849559}">
      <dgm:prSet phldrT="[Testo]"/>
      <dgm:spPr/>
      <dgm:t>
        <a:bodyPr/>
        <a:lstStyle/>
        <a:p>
          <a:r>
            <a:rPr lang="it-IT" dirty="0"/>
            <a:t>Disturbo da stress acuto</a:t>
          </a:r>
        </a:p>
      </dgm:t>
    </dgm:pt>
    <dgm:pt modelId="{FDD710A7-E59C-B146-AE33-33193ABF35B5}" type="parTrans" cxnId="{C379B7FF-3D7F-494B-8854-48CBFA953EF0}">
      <dgm:prSet/>
      <dgm:spPr/>
      <dgm:t>
        <a:bodyPr/>
        <a:lstStyle/>
        <a:p>
          <a:endParaRPr lang="it-IT"/>
        </a:p>
      </dgm:t>
    </dgm:pt>
    <dgm:pt modelId="{184B057A-A0A5-F540-B274-55FDF7EC496B}" type="sibTrans" cxnId="{C379B7FF-3D7F-494B-8854-48CBFA953EF0}">
      <dgm:prSet/>
      <dgm:spPr/>
      <dgm:t>
        <a:bodyPr/>
        <a:lstStyle/>
        <a:p>
          <a:endParaRPr lang="it-IT"/>
        </a:p>
      </dgm:t>
    </dgm:pt>
    <dgm:pt modelId="{AFFEE998-3410-7F41-8008-70F2EC7744B4}">
      <dgm:prSet phldrT="[Testo]"/>
      <dgm:spPr/>
      <dgm:t>
        <a:bodyPr/>
        <a:lstStyle/>
        <a:p>
          <a:r>
            <a:rPr lang="it-IT" dirty="0"/>
            <a:t>Disturbo reattivo dell’attaccamento</a:t>
          </a:r>
        </a:p>
      </dgm:t>
    </dgm:pt>
    <dgm:pt modelId="{9B604F87-726D-DD43-A580-0187797CA3A1}" type="parTrans" cxnId="{D7617404-E933-1D4A-9031-B0AADBD8809C}">
      <dgm:prSet/>
      <dgm:spPr/>
      <dgm:t>
        <a:bodyPr/>
        <a:lstStyle/>
        <a:p>
          <a:endParaRPr lang="it-IT"/>
        </a:p>
      </dgm:t>
    </dgm:pt>
    <dgm:pt modelId="{406D26F4-A520-6148-9CCA-BD15025D112A}" type="sibTrans" cxnId="{D7617404-E933-1D4A-9031-B0AADBD8809C}">
      <dgm:prSet/>
      <dgm:spPr/>
      <dgm:t>
        <a:bodyPr/>
        <a:lstStyle/>
        <a:p>
          <a:endParaRPr lang="it-IT"/>
        </a:p>
      </dgm:t>
    </dgm:pt>
    <dgm:pt modelId="{C4AA9C34-2616-C14E-BAEF-76E2B8987977}">
      <dgm:prSet phldrT="[Testo]"/>
      <dgm:spPr/>
      <dgm:t>
        <a:bodyPr/>
        <a:lstStyle/>
        <a:p>
          <a:r>
            <a:rPr lang="it-IT" dirty="0"/>
            <a:t>Disturbo da impegno sociale disinibito</a:t>
          </a:r>
        </a:p>
      </dgm:t>
    </dgm:pt>
    <dgm:pt modelId="{4B0106BB-BB3C-4544-93CE-C8337D2CB357}" type="parTrans" cxnId="{300114C7-C38B-A94C-BB84-C85CE20F4D06}">
      <dgm:prSet/>
      <dgm:spPr/>
      <dgm:t>
        <a:bodyPr/>
        <a:lstStyle/>
        <a:p>
          <a:endParaRPr lang="it-IT"/>
        </a:p>
      </dgm:t>
    </dgm:pt>
    <dgm:pt modelId="{8A9F5FF4-3DB5-ED48-B1B1-BD4E05845C2E}" type="sibTrans" cxnId="{300114C7-C38B-A94C-BB84-C85CE20F4D06}">
      <dgm:prSet/>
      <dgm:spPr/>
      <dgm:t>
        <a:bodyPr/>
        <a:lstStyle/>
        <a:p>
          <a:endParaRPr lang="it-IT"/>
        </a:p>
      </dgm:t>
    </dgm:pt>
    <dgm:pt modelId="{653F0805-BEEE-3844-AC15-C265340E4D12}">
      <dgm:prSet phldrT="[Testo]"/>
      <dgm:spPr/>
      <dgm:t>
        <a:bodyPr/>
        <a:lstStyle/>
        <a:p>
          <a:r>
            <a:rPr lang="it-IT" dirty="0"/>
            <a:t>Disturbo dell'adattamento</a:t>
          </a:r>
        </a:p>
      </dgm:t>
    </dgm:pt>
    <dgm:pt modelId="{C712C418-9C3A-504E-AEE6-9F548651F850}" type="parTrans" cxnId="{A810E558-42F0-B64D-8DFF-2C5843C60F83}">
      <dgm:prSet/>
      <dgm:spPr/>
      <dgm:t>
        <a:bodyPr/>
        <a:lstStyle/>
        <a:p>
          <a:endParaRPr lang="it-IT"/>
        </a:p>
      </dgm:t>
    </dgm:pt>
    <dgm:pt modelId="{25B0F308-B4B3-9849-89E3-D5DB740C9FF7}" type="sibTrans" cxnId="{A810E558-42F0-B64D-8DFF-2C5843C60F83}">
      <dgm:prSet/>
      <dgm:spPr/>
      <dgm:t>
        <a:bodyPr/>
        <a:lstStyle/>
        <a:p>
          <a:endParaRPr lang="it-IT"/>
        </a:p>
      </dgm:t>
    </dgm:pt>
    <dgm:pt modelId="{EED6E1D3-CD44-D64C-B986-DAEBA5D45F30}">
      <dgm:prSet phldrT="[Testo]"/>
      <dgm:spPr/>
      <dgm:t>
        <a:bodyPr/>
        <a:lstStyle/>
        <a:p>
          <a:r>
            <a:rPr lang="it-IT" dirty="0"/>
            <a:t>Disturbo da stress </a:t>
          </a:r>
          <a:r>
            <a:rPr lang="it-IT" dirty="0" err="1"/>
            <a:t>posttraumatico</a:t>
          </a:r>
          <a:endParaRPr lang="it-IT" dirty="0"/>
        </a:p>
      </dgm:t>
    </dgm:pt>
    <dgm:pt modelId="{9AACFC2D-1CDE-DC43-9DE3-26158965EDD4}" type="parTrans" cxnId="{8ED6CA57-CBD8-2B4B-B16B-3C9F692F5AA9}">
      <dgm:prSet/>
      <dgm:spPr/>
      <dgm:t>
        <a:bodyPr/>
        <a:lstStyle/>
        <a:p>
          <a:endParaRPr lang="it-IT"/>
        </a:p>
      </dgm:t>
    </dgm:pt>
    <dgm:pt modelId="{39C1D90F-530D-A84E-BCE0-791AFCAE3E8C}" type="sibTrans" cxnId="{8ED6CA57-CBD8-2B4B-B16B-3C9F692F5AA9}">
      <dgm:prSet/>
      <dgm:spPr/>
      <dgm:t>
        <a:bodyPr/>
        <a:lstStyle/>
        <a:p>
          <a:endParaRPr lang="it-IT"/>
        </a:p>
      </dgm:t>
    </dgm:pt>
    <dgm:pt modelId="{68847BD0-098D-B249-BEAF-261E86E464D1}" type="pres">
      <dgm:prSet presAssocID="{483CDF68-DEBE-CA4C-957B-6B2624C2ACCF}" presName="Name0" presStyleCnt="0">
        <dgm:presLayoutVars>
          <dgm:chMax val="7"/>
          <dgm:chPref val="7"/>
          <dgm:dir/>
        </dgm:presLayoutVars>
      </dgm:prSet>
      <dgm:spPr/>
    </dgm:pt>
    <dgm:pt modelId="{520CA160-8723-964B-8A42-FE235B35F03C}" type="pres">
      <dgm:prSet presAssocID="{483CDF68-DEBE-CA4C-957B-6B2624C2ACCF}" presName="Name1" presStyleCnt="0"/>
      <dgm:spPr/>
    </dgm:pt>
    <dgm:pt modelId="{301E7D61-F555-4E46-9F91-69DE9205FC66}" type="pres">
      <dgm:prSet presAssocID="{483CDF68-DEBE-CA4C-957B-6B2624C2ACCF}" presName="cycle" presStyleCnt="0"/>
      <dgm:spPr/>
    </dgm:pt>
    <dgm:pt modelId="{9ECFE3E9-A537-7946-AAB2-573773DFA4AB}" type="pres">
      <dgm:prSet presAssocID="{483CDF68-DEBE-CA4C-957B-6B2624C2ACCF}" presName="srcNode" presStyleLbl="node1" presStyleIdx="0" presStyleCnt="5"/>
      <dgm:spPr/>
    </dgm:pt>
    <dgm:pt modelId="{EFD6F2A8-1459-D940-B04E-97A5DA563A2A}" type="pres">
      <dgm:prSet presAssocID="{483CDF68-DEBE-CA4C-957B-6B2624C2ACCF}" presName="conn" presStyleLbl="parChTrans1D2" presStyleIdx="0" presStyleCnt="1"/>
      <dgm:spPr/>
    </dgm:pt>
    <dgm:pt modelId="{C3ACB733-0B47-094B-AF66-C1BE0626A709}" type="pres">
      <dgm:prSet presAssocID="{483CDF68-DEBE-CA4C-957B-6B2624C2ACCF}" presName="extraNode" presStyleLbl="node1" presStyleIdx="0" presStyleCnt="5"/>
      <dgm:spPr/>
    </dgm:pt>
    <dgm:pt modelId="{2C021E55-3385-CF40-8930-84B1DADB191D}" type="pres">
      <dgm:prSet presAssocID="{483CDF68-DEBE-CA4C-957B-6B2624C2ACCF}" presName="dstNode" presStyleLbl="node1" presStyleIdx="0" presStyleCnt="5"/>
      <dgm:spPr/>
    </dgm:pt>
    <dgm:pt modelId="{5C8B8796-B735-6842-959F-2D193D0483AF}" type="pres">
      <dgm:prSet presAssocID="{E1D2B899-19D5-EC44-A2E4-7E041F849559}" presName="text_1" presStyleLbl="node1" presStyleIdx="0" presStyleCnt="5">
        <dgm:presLayoutVars>
          <dgm:bulletEnabled val="1"/>
        </dgm:presLayoutVars>
      </dgm:prSet>
      <dgm:spPr/>
    </dgm:pt>
    <dgm:pt modelId="{9BD1D00A-0211-2743-88B1-CB32485D1B46}" type="pres">
      <dgm:prSet presAssocID="{E1D2B899-19D5-EC44-A2E4-7E041F849559}" presName="accent_1" presStyleCnt="0"/>
      <dgm:spPr/>
    </dgm:pt>
    <dgm:pt modelId="{B4312846-73DE-EB4C-8D31-68DD35BDAA9F}" type="pres">
      <dgm:prSet presAssocID="{E1D2B899-19D5-EC44-A2E4-7E041F849559}" presName="accentRepeatNode" presStyleLbl="solidFgAcc1" presStyleIdx="0" presStyleCnt="5"/>
      <dgm:spPr/>
    </dgm:pt>
    <dgm:pt modelId="{71030953-8BA4-2D4E-9467-606803915775}" type="pres">
      <dgm:prSet presAssocID="{AFFEE998-3410-7F41-8008-70F2EC7744B4}" presName="text_2" presStyleLbl="node1" presStyleIdx="1" presStyleCnt="5">
        <dgm:presLayoutVars>
          <dgm:bulletEnabled val="1"/>
        </dgm:presLayoutVars>
      </dgm:prSet>
      <dgm:spPr/>
    </dgm:pt>
    <dgm:pt modelId="{19E4B445-EF4A-8941-AC9F-93E1D2830D26}" type="pres">
      <dgm:prSet presAssocID="{AFFEE998-3410-7F41-8008-70F2EC7744B4}" presName="accent_2" presStyleCnt="0"/>
      <dgm:spPr/>
    </dgm:pt>
    <dgm:pt modelId="{87D404CD-6BBD-A54B-9579-01B3D1BC5F27}" type="pres">
      <dgm:prSet presAssocID="{AFFEE998-3410-7F41-8008-70F2EC7744B4}" presName="accentRepeatNode" presStyleLbl="solidFgAcc1" presStyleIdx="1" presStyleCnt="5"/>
      <dgm:spPr/>
    </dgm:pt>
    <dgm:pt modelId="{861DC35C-A006-6244-BC9B-97E13C9F28DB}" type="pres">
      <dgm:prSet presAssocID="{C4AA9C34-2616-C14E-BAEF-76E2B8987977}" presName="text_3" presStyleLbl="node1" presStyleIdx="2" presStyleCnt="5">
        <dgm:presLayoutVars>
          <dgm:bulletEnabled val="1"/>
        </dgm:presLayoutVars>
      </dgm:prSet>
      <dgm:spPr/>
    </dgm:pt>
    <dgm:pt modelId="{3CAA25AE-4A03-CF4B-8ECC-BABACFAAAE49}" type="pres">
      <dgm:prSet presAssocID="{C4AA9C34-2616-C14E-BAEF-76E2B8987977}" presName="accent_3" presStyleCnt="0"/>
      <dgm:spPr/>
    </dgm:pt>
    <dgm:pt modelId="{D12E2197-201E-6A41-9BA9-A2BE9C1CB3EF}" type="pres">
      <dgm:prSet presAssocID="{C4AA9C34-2616-C14E-BAEF-76E2B8987977}" presName="accentRepeatNode" presStyleLbl="solidFgAcc1" presStyleIdx="2" presStyleCnt="5"/>
      <dgm:spPr/>
    </dgm:pt>
    <dgm:pt modelId="{37C2725B-BE7E-BB4A-881F-285E08E1E063}" type="pres">
      <dgm:prSet presAssocID="{653F0805-BEEE-3844-AC15-C265340E4D12}" presName="text_4" presStyleLbl="node1" presStyleIdx="3" presStyleCnt="5">
        <dgm:presLayoutVars>
          <dgm:bulletEnabled val="1"/>
        </dgm:presLayoutVars>
      </dgm:prSet>
      <dgm:spPr/>
    </dgm:pt>
    <dgm:pt modelId="{5EBF6C4B-17CE-9343-9223-960A1D1751C4}" type="pres">
      <dgm:prSet presAssocID="{653F0805-BEEE-3844-AC15-C265340E4D12}" presName="accent_4" presStyleCnt="0"/>
      <dgm:spPr/>
    </dgm:pt>
    <dgm:pt modelId="{1B0AC817-BF46-E04F-96E1-31C2D0F717EA}" type="pres">
      <dgm:prSet presAssocID="{653F0805-BEEE-3844-AC15-C265340E4D12}" presName="accentRepeatNode" presStyleLbl="solidFgAcc1" presStyleIdx="3" presStyleCnt="5"/>
      <dgm:spPr/>
    </dgm:pt>
    <dgm:pt modelId="{9346D303-D3F4-6248-BC6C-A118E5B68838}" type="pres">
      <dgm:prSet presAssocID="{EED6E1D3-CD44-D64C-B986-DAEBA5D45F30}" presName="text_5" presStyleLbl="node1" presStyleIdx="4" presStyleCnt="5">
        <dgm:presLayoutVars>
          <dgm:bulletEnabled val="1"/>
        </dgm:presLayoutVars>
      </dgm:prSet>
      <dgm:spPr/>
    </dgm:pt>
    <dgm:pt modelId="{24E6E51A-7976-7041-8021-A31B16B9B331}" type="pres">
      <dgm:prSet presAssocID="{EED6E1D3-CD44-D64C-B986-DAEBA5D45F30}" presName="accent_5" presStyleCnt="0"/>
      <dgm:spPr/>
    </dgm:pt>
    <dgm:pt modelId="{D43CA18A-5755-3B43-B3A2-5A371340BDDE}" type="pres">
      <dgm:prSet presAssocID="{EED6E1D3-CD44-D64C-B986-DAEBA5D45F30}" presName="accentRepeatNode" presStyleLbl="solidFgAcc1" presStyleIdx="4" presStyleCnt="5"/>
      <dgm:spPr/>
    </dgm:pt>
  </dgm:ptLst>
  <dgm:cxnLst>
    <dgm:cxn modelId="{D7617404-E933-1D4A-9031-B0AADBD8809C}" srcId="{483CDF68-DEBE-CA4C-957B-6B2624C2ACCF}" destId="{AFFEE998-3410-7F41-8008-70F2EC7744B4}" srcOrd="1" destOrd="0" parTransId="{9B604F87-726D-DD43-A580-0187797CA3A1}" sibTransId="{406D26F4-A520-6148-9CCA-BD15025D112A}"/>
    <dgm:cxn modelId="{58D05B15-AABF-D14E-934D-9FC64B4E46AF}" type="presOf" srcId="{AFFEE998-3410-7F41-8008-70F2EC7744B4}" destId="{71030953-8BA4-2D4E-9467-606803915775}" srcOrd="0" destOrd="0" presId="urn:microsoft.com/office/officeart/2008/layout/VerticalCurvedList"/>
    <dgm:cxn modelId="{8376661B-AB6E-8B4D-BFA4-EF6CEED4D279}" type="presOf" srcId="{184B057A-A0A5-F540-B274-55FDF7EC496B}" destId="{EFD6F2A8-1459-D940-B04E-97A5DA563A2A}" srcOrd="0" destOrd="0" presId="urn:microsoft.com/office/officeart/2008/layout/VerticalCurvedList"/>
    <dgm:cxn modelId="{6F049440-3BAF-1E44-95E2-9A67ACB4C0B2}" type="presOf" srcId="{E1D2B899-19D5-EC44-A2E4-7E041F849559}" destId="{5C8B8796-B735-6842-959F-2D193D0483AF}" srcOrd="0" destOrd="0" presId="urn:microsoft.com/office/officeart/2008/layout/VerticalCurvedList"/>
    <dgm:cxn modelId="{70E6ED47-5246-B84E-B245-E4DEB660F2FA}" type="presOf" srcId="{653F0805-BEEE-3844-AC15-C265340E4D12}" destId="{37C2725B-BE7E-BB4A-881F-285E08E1E063}" srcOrd="0" destOrd="0" presId="urn:microsoft.com/office/officeart/2008/layout/VerticalCurvedList"/>
    <dgm:cxn modelId="{F9D4E351-219E-7243-B404-4164A1ADF408}" type="presOf" srcId="{C4AA9C34-2616-C14E-BAEF-76E2B8987977}" destId="{861DC35C-A006-6244-BC9B-97E13C9F28DB}" srcOrd="0" destOrd="0" presId="urn:microsoft.com/office/officeart/2008/layout/VerticalCurvedList"/>
    <dgm:cxn modelId="{8ED6CA57-CBD8-2B4B-B16B-3C9F692F5AA9}" srcId="{483CDF68-DEBE-CA4C-957B-6B2624C2ACCF}" destId="{EED6E1D3-CD44-D64C-B986-DAEBA5D45F30}" srcOrd="4" destOrd="0" parTransId="{9AACFC2D-1CDE-DC43-9DE3-26158965EDD4}" sibTransId="{39C1D90F-530D-A84E-BCE0-791AFCAE3E8C}"/>
    <dgm:cxn modelId="{A810E558-42F0-B64D-8DFF-2C5843C60F83}" srcId="{483CDF68-DEBE-CA4C-957B-6B2624C2ACCF}" destId="{653F0805-BEEE-3844-AC15-C265340E4D12}" srcOrd="3" destOrd="0" parTransId="{C712C418-9C3A-504E-AEE6-9F548651F850}" sibTransId="{25B0F308-B4B3-9849-89E3-D5DB740C9FF7}"/>
    <dgm:cxn modelId="{4E6AFC65-A0B2-CA47-B38A-83F35781484A}" type="presOf" srcId="{483CDF68-DEBE-CA4C-957B-6B2624C2ACCF}" destId="{68847BD0-098D-B249-BEAF-261E86E464D1}" srcOrd="0" destOrd="0" presId="urn:microsoft.com/office/officeart/2008/layout/VerticalCurvedList"/>
    <dgm:cxn modelId="{300114C7-C38B-A94C-BB84-C85CE20F4D06}" srcId="{483CDF68-DEBE-CA4C-957B-6B2624C2ACCF}" destId="{C4AA9C34-2616-C14E-BAEF-76E2B8987977}" srcOrd="2" destOrd="0" parTransId="{4B0106BB-BB3C-4544-93CE-C8337D2CB357}" sibTransId="{8A9F5FF4-3DB5-ED48-B1B1-BD4E05845C2E}"/>
    <dgm:cxn modelId="{B6422AEF-8586-E547-929E-ED98010285D5}" type="presOf" srcId="{EED6E1D3-CD44-D64C-B986-DAEBA5D45F30}" destId="{9346D303-D3F4-6248-BC6C-A118E5B68838}" srcOrd="0" destOrd="0" presId="urn:microsoft.com/office/officeart/2008/layout/VerticalCurvedList"/>
    <dgm:cxn modelId="{C379B7FF-3D7F-494B-8854-48CBFA953EF0}" srcId="{483CDF68-DEBE-CA4C-957B-6B2624C2ACCF}" destId="{E1D2B899-19D5-EC44-A2E4-7E041F849559}" srcOrd="0" destOrd="0" parTransId="{FDD710A7-E59C-B146-AE33-33193ABF35B5}" sibTransId="{184B057A-A0A5-F540-B274-55FDF7EC496B}"/>
    <dgm:cxn modelId="{4331DDD8-698F-454F-8E70-337289FF2252}" type="presParOf" srcId="{68847BD0-098D-B249-BEAF-261E86E464D1}" destId="{520CA160-8723-964B-8A42-FE235B35F03C}" srcOrd="0" destOrd="0" presId="urn:microsoft.com/office/officeart/2008/layout/VerticalCurvedList"/>
    <dgm:cxn modelId="{4664343C-A04B-4A4E-9198-AE77BCDC4A6A}" type="presParOf" srcId="{520CA160-8723-964B-8A42-FE235B35F03C}" destId="{301E7D61-F555-4E46-9F91-69DE9205FC66}" srcOrd="0" destOrd="0" presId="urn:microsoft.com/office/officeart/2008/layout/VerticalCurvedList"/>
    <dgm:cxn modelId="{61595293-8307-9E4C-9062-5415A6F977BA}" type="presParOf" srcId="{301E7D61-F555-4E46-9F91-69DE9205FC66}" destId="{9ECFE3E9-A537-7946-AAB2-573773DFA4AB}" srcOrd="0" destOrd="0" presId="urn:microsoft.com/office/officeart/2008/layout/VerticalCurvedList"/>
    <dgm:cxn modelId="{53489821-4482-484C-8EBE-070E1274B223}" type="presParOf" srcId="{301E7D61-F555-4E46-9F91-69DE9205FC66}" destId="{EFD6F2A8-1459-D940-B04E-97A5DA563A2A}" srcOrd="1" destOrd="0" presId="urn:microsoft.com/office/officeart/2008/layout/VerticalCurvedList"/>
    <dgm:cxn modelId="{83089BD8-228C-E74A-AAEB-BFC8BF974428}" type="presParOf" srcId="{301E7D61-F555-4E46-9F91-69DE9205FC66}" destId="{C3ACB733-0B47-094B-AF66-C1BE0626A709}" srcOrd="2" destOrd="0" presId="urn:microsoft.com/office/officeart/2008/layout/VerticalCurvedList"/>
    <dgm:cxn modelId="{37B7F6C9-AAAF-484E-B716-7FE3BFF6AD9B}" type="presParOf" srcId="{301E7D61-F555-4E46-9F91-69DE9205FC66}" destId="{2C021E55-3385-CF40-8930-84B1DADB191D}" srcOrd="3" destOrd="0" presId="urn:microsoft.com/office/officeart/2008/layout/VerticalCurvedList"/>
    <dgm:cxn modelId="{89E9141B-9312-684F-A866-BFB8C1DFC198}" type="presParOf" srcId="{520CA160-8723-964B-8A42-FE235B35F03C}" destId="{5C8B8796-B735-6842-959F-2D193D0483AF}" srcOrd="1" destOrd="0" presId="urn:microsoft.com/office/officeart/2008/layout/VerticalCurvedList"/>
    <dgm:cxn modelId="{02D8AF5D-070C-6D40-9607-322F77D2E5A0}" type="presParOf" srcId="{520CA160-8723-964B-8A42-FE235B35F03C}" destId="{9BD1D00A-0211-2743-88B1-CB32485D1B46}" srcOrd="2" destOrd="0" presId="urn:microsoft.com/office/officeart/2008/layout/VerticalCurvedList"/>
    <dgm:cxn modelId="{779C3BA5-8F8A-AE4D-915C-996C1CB35855}" type="presParOf" srcId="{9BD1D00A-0211-2743-88B1-CB32485D1B46}" destId="{B4312846-73DE-EB4C-8D31-68DD35BDAA9F}" srcOrd="0" destOrd="0" presId="urn:microsoft.com/office/officeart/2008/layout/VerticalCurvedList"/>
    <dgm:cxn modelId="{BA714493-D0D6-294D-9A23-6DBE78FD4EC8}" type="presParOf" srcId="{520CA160-8723-964B-8A42-FE235B35F03C}" destId="{71030953-8BA4-2D4E-9467-606803915775}" srcOrd="3" destOrd="0" presId="urn:microsoft.com/office/officeart/2008/layout/VerticalCurvedList"/>
    <dgm:cxn modelId="{5D431CF8-1530-8F47-AC24-B5426FA977F3}" type="presParOf" srcId="{520CA160-8723-964B-8A42-FE235B35F03C}" destId="{19E4B445-EF4A-8941-AC9F-93E1D2830D26}" srcOrd="4" destOrd="0" presId="urn:microsoft.com/office/officeart/2008/layout/VerticalCurvedList"/>
    <dgm:cxn modelId="{4852AA24-3673-834F-99F6-C7D974038983}" type="presParOf" srcId="{19E4B445-EF4A-8941-AC9F-93E1D2830D26}" destId="{87D404CD-6BBD-A54B-9579-01B3D1BC5F27}" srcOrd="0" destOrd="0" presId="urn:microsoft.com/office/officeart/2008/layout/VerticalCurvedList"/>
    <dgm:cxn modelId="{80ED7BAA-44E0-0648-BA93-AC1D5A5DC06E}" type="presParOf" srcId="{520CA160-8723-964B-8A42-FE235B35F03C}" destId="{861DC35C-A006-6244-BC9B-97E13C9F28DB}" srcOrd="5" destOrd="0" presId="urn:microsoft.com/office/officeart/2008/layout/VerticalCurvedList"/>
    <dgm:cxn modelId="{938D2662-FF87-1140-A302-A23C9516B365}" type="presParOf" srcId="{520CA160-8723-964B-8A42-FE235B35F03C}" destId="{3CAA25AE-4A03-CF4B-8ECC-BABACFAAAE49}" srcOrd="6" destOrd="0" presId="urn:microsoft.com/office/officeart/2008/layout/VerticalCurvedList"/>
    <dgm:cxn modelId="{A2F3F673-73CB-6C42-BB4C-686E5E6BA866}" type="presParOf" srcId="{3CAA25AE-4A03-CF4B-8ECC-BABACFAAAE49}" destId="{D12E2197-201E-6A41-9BA9-A2BE9C1CB3EF}" srcOrd="0" destOrd="0" presId="urn:microsoft.com/office/officeart/2008/layout/VerticalCurvedList"/>
    <dgm:cxn modelId="{0BF31C4F-EE33-3D46-8B56-811430E8B1A2}" type="presParOf" srcId="{520CA160-8723-964B-8A42-FE235B35F03C}" destId="{37C2725B-BE7E-BB4A-881F-285E08E1E063}" srcOrd="7" destOrd="0" presId="urn:microsoft.com/office/officeart/2008/layout/VerticalCurvedList"/>
    <dgm:cxn modelId="{BF404570-63F6-4343-9269-C6616E41382F}" type="presParOf" srcId="{520CA160-8723-964B-8A42-FE235B35F03C}" destId="{5EBF6C4B-17CE-9343-9223-960A1D1751C4}" srcOrd="8" destOrd="0" presId="urn:microsoft.com/office/officeart/2008/layout/VerticalCurvedList"/>
    <dgm:cxn modelId="{D8CB70EA-0986-824A-8608-E7A98108800B}" type="presParOf" srcId="{5EBF6C4B-17CE-9343-9223-960A1D1751C4}" destId="{1B0AC817-BF46-E04F-96E1-31C2D0F717EA}" srcOrd="0" destOrd="0" presId="urn:microsoft.com/office/officeart/2008/layout/VerticalCurvedList"/>
    <dgm:cxn modelId="{F01F8F63-F09C-844F-970F-0DABBEA5AF07}" type="presParOf" srcId="{520CA160-8723-964B-8A42-FE235B35F03C}" destId="{9346D303-D3F4-6248-BC6C-A118E5B68838}" srcOrd="9" destOrd="0" presId="urn:microsoft.com/office/officeart/2008/layout/VerticalCurvedList"/>
    <dgm:cxn modelId="{F60935B6-8A2B-5B4F-9394-DBFCE6371A70}" type="presParOf" srcId="{520CA160-8723-964B-8A42-FE235B35F03C}" destId="{24E6E51A-7976-7041-8021-A31B16B9B331}" srcOrd="10" destOrd="0" presId="urn:microsoft.com/office/officeart/2008/layout/VerticalCurvedList"/>
    <dgm:cxn modelId="{B0FF9F54-08DB-2E46-B4A8-E4801A53A595}" type="presParOf" srcId="{24E6E51A-7976-7041-8021-A31B16B9B331}" destId="{D43CA18A-5755-3B43-B3A2-5A371340BDD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BC3B32-5237-488D-BC5B-FC086AF6CD3B}" type="doc">
      <dgm:prSet loTypeId="urn:microsoft.com/office/officeart/2008/layout/LinedList" loCatId="list" qsTypeId="urn:microsoft.com/office/officeart/2005/8/quickstyle/simple4" qsCatId="simple" csTypeId="urn:microsoft.com/office/officeart/2005/8/colors/accent5_2" csCatId="accent5" phldr="1"/>
      <dgm:spPr/>
      <dgm:t>
        <a:bodyPr/>
        <a:lstStyle/>
        <a:p>
          <a:endParaRPr lang="en-US"/>
        </a:p>
      </dgm:t>
    </dgm:pt>
    <dgm:pt modelId="{31FE9DEE-FBE8-4FC5-9404-23E431245BED}">
      <dgm:prSet/>
      <dgm:spPr/>
      <dgm:t>
        <a:bodyPr/>
        <a:lstStyle/>
        <a:p>
          <a:r>
            <a:rPr lang="it-IT"/>
            <a:t>O da eventi traumatici ripetuti e cumulativi Quando si produce uno «sviluppo traumatico» (Liotti):</a:t>
          </a:r>
          <a:endParaRPr lang="en-US"/>
        </a:p>
      </dgm:t>
    </dgm:pt>
    <dgm:pt modelId="{896373C6-CE29-4B7D-A711-EC4B3113B909}" type="parTrans" cxnId="{2E86A2B8-7210-48B3-9C6E-4DA7DD51BAFF}">
      <dgm:prSet/>
      <dgm:spPr/>
      <dgm:t>
        <a:bodyPr/>
        <a:lstStyle/>
        <a:p>
          <a:endParaRPr lang="en-US"/>
        </a:p>
      </dgm:t>
    </dgm:pt>
    <dgm:pt modelId="{DA92F18A-8360-476C-89BE-423B17345FC6}" type="sibTrans" cxnId="{2E86A2B8-7210-48B3-9C6E-4DA7DD51BAFF}">
      <dgm:prSet/>
      <dgm:spPr/>
      <dgm:t>
        <a:bodyPr/>
        <a:lstStyle/>
        <a:p>
          <a:endParaRPr lang="en-US"/>
        </a:p>
      </dgm:t>
    </dgm:pt>
    <dgm:pt modelId="{4512D6CD-5DBD-4F45-A672-E06C031907E7}">
      <dgm:prSet/>
      <dgm:spPr/>
      <dgm:t>
        <a:bodyPr/>
        <a:lstStyle/>
        <a:p>
          <a:r>
            <a:rPr lang="it-IT"/>
            <a:t>il trauma che dipende dalla relazione protratta nel tempo</a:t>
          </a:r>
        </a:p>
      </dgm:t>
    </dgm:pt>
    <dgm:pt modelId="{AF752044-A051-D843-94A2-81002FCFB87F}" type="parTrans" cxnId="{25DFD3C0-9F5A-6A4E-977E-EFD9B3E19F31}">
      <dgm:prSet/>
      <dgm:spPr/>
      <dgm:t>
        <a:bodyPr/>
        <a:lstStyle/>
        <a:p>
          <a:endParaRPr lang="it-IT"/>
        </a:p>
      </dgm:t>
    </dgm:pt>
    <dgm:pt modelId="{18769688-0818-F84A-97F0-9E236957B2E5}" type="sibTrans" cxnId="{25DFD3C0-9F5A-6A4E-977E-EFD9B3E19F31}">
      <dgm:prSet/>
      <dgm:spPr/>
      <dgm:t>
        <a:bodyPr/>
        <a:lstStyle/>
        <a:p>
          <a:endParaRPr lang="it-IT"/>
        </a:p>
      </dgm:t>
    </dgm:pt>
    <dgm:pt modelId="{AE33AB22-F58D-6948-8D85-1AC563A8F329}" type="pres">
      <dgm:prSet presAssocID="{CDBC3B32-5237-488D-BC5B-FC086AF6CD3B}" presName="vert0" presStyleCnt="0">
        <dgm:presLayoutVars>
          <dgm:dir/>
          <dgm:animOne val="branch"/>
          <dgm:animLvl val="lvl"/>
        </dgm:presLayoutVars>
      </dgm:prSet>
      <dgm:spPr/>
    </dgm:pt>
    <dgm:pt modelId="{34C9659A-4005-E945-BA94-72841B88FE34}" type="pres">
      <dgm:prSet presAssocID="{4512D6CD-5DBD-4F45-A672-E06C031907E7}" presName="thickLine" presStyleLbl="alignNode1" presStyleIdx="0" presStyleCnt="2"/>
      <dgm:spPr/>
    </dgm:pt>
    <dgm:pt modelId="{FC280A98-2DBA-B049-BC1C-61C1B392F73E}" type="pres">
      <dgm:prSet presAssocID="{4512D6CD-5DBD-4F45-A672-E06C031907E7}" presName="horz1" presStyleCnt="0"/>
      <dgm:spPr/>
    </dgm:pt>
    <dgm:pt modelId="{181F4E96-3F6F-2747-BB23-6EE8E5F1CF4C}" type="pres">
      <dgm:prSet presAssocID="{4512D6CD-5DBD-4F45-A672-E06C031907E7}" presName="tx1" presStyleLbl="revTx" presStyleIdx="0" presStyleCnt="2"/>
      <dgm:spPr/>
    </dgm:pt>
    <dgm:pt modelId="{FCB57FE8-54BC-9242-855F-BF21CCCEA622}" type="pres">
      <dgm:prSet presAssocID="{4512D6CD-5DBD-4F45-A672-E06C031907E7}" presName="vert1" presStyleCnt="0"/>
      <dgm:spPr/>
    </dgm:pt>
    <dgm:pt modelId="{75BED2F5-508D-1945-9A16-29D2F943CA33}" type="pres">
      <dgm:prSet presAssocID="{31FE9DEE-FBE8-4FC5-9404-23E431245BED}" presName="thickLine" presStyleLbl="alignNode1" presStyleIdx="1" presStyleCnt="2"/>
      <dgm:spPr/>
    </dgm:pt>
    <dgm:pt modelId="{013AA4A9-F906-A248-BDB9-DB337A0EE2B9}" type="pres">
      <dgm:prSet presAssocID="{31FE9DEE-FBE8-4FC5-9404-23E431245BED}" presName="horz1" presStyleCnt="0"/>
      <dgm:spPr/>
    </dgm:pt>
    <dgm:pt modelId="{6CBFC680-850B-6743-BF77-BFAB862AB560}" type="pres">
      <dgm:prSet presAssocID="{31FE9DEE-FBE8-4FC5-9404-23E431245BED}" presName="tx1" presStyleLbl="revTx" presStyleIdx="1" presStyleCnt="2"/>
      <dgm:spPr/>
    </dgm:pt>
    <dgm:pt modelId="{FFFF5843-F5B5-7042-9129-176B1A5F25CE}" type="pres">
      <dgm:prSet presAssocID="{31FE9DEE-FBE8-4FC5-9404-23E431245BED}" presName="vert1" presStyleCnt="0"/>
      <dgm:spPr/>
    </dgm:pt>
  </dgm:ptLst>
  <dgm:cxnLst>
    <dgm:cxn modelId="{52DF9117-EF4F-FB48-B16C-3C4F736BEE55}" type="presOf" srcId="{31FE9DEE-FBE8-4FC5-9404-23E431245BED}" destId="{6CBFC680-850B-6743-BF77-BFAB862AB560}" srcOrd="0" destOrd="0" presId="urn:microsoft.com/office/officeart/2008/layout/LinedList"/>
    <dgm:cxn modelId="{86253E47-8876-EF40-B698-D13151E772BA}" type="presOf" srcId="{CDBC3B32-5237-488D-BC5B-FC086AF6CD3B}" destId="{AE33AB22-F58D-6948-8D85-1AC563A8F329}" srcOrd="0" destOrd="0" presId="urn:microsoft.com/office/officeart/2008/layout/LinedList"/>
    <dgm:cxn modelId="{2E86A2B8-7210-48B3-9C6E-4DA7DD51BAFF}" srcId="{CDBC3B32-5237-488D-BC5B-FC086AF6CD3B}" destId="{31FE9DEE-FBE8-4FC5-9404-23E431245BED}" srcOrd="1" destOrd="0" parTransId="{896373C6-CE29-4B7D-A711-EC4B3113B909}" sibTransId="{DA92F18A-8360-476C-89BE-423B17345FC6}"/>
    <dgm:cxn modelId="{25DFD3C0-9F5A-6A4E-977E-EFD9B3E19F31}" srcId="{CDBC3B32-5237-488D-BC5B-FC086AF6CD3B}" destId="{4512D6CD-5DBD-4F45-A672-E06C031907E7}" srcOrd="0" destOrd="0" parTransId="{AF752044-A051-D843-94A2-81002FCFB87F}" sibTransId="{18769688-0818-F84A-97F0-9E236957B2E5}"/>
    <dgm:cxn modelId="{C4458EDC-7B1B-0548-A156-B64F63F53D5A}" type="presOf" srcId="{4512D6CD-5DBD-4F45-A672-E06C031907E7}" destId="{181F4E96-3F6F-2747-BB23-6EE8E5F1CF4C}" srcOrd="0" destOrd="0" presId="urn:microsoft.com/office/officeart/2008/layout/LinedList"/>
    <dgm:cxn modelId="{06119CA8-358E-BF4D-AE6E-A894CF3ED815}" type="presParOf" srcId="{AE33AB22-F58D-6948-8D85-1AC563A8F329}" destId="{34C9659A-4005-E945-BA94-72841B88FE34}" srcOrd="0" destOrd="0" presId="urn:microsoft.com/office/officeart/2008/layout/LinedList"/>
    <dgm:cxn modelId="{76F84F0A-8BE9-8F4E-BF06-B6DE662A9546}" type="presParOf" srcId="{AE33AB22-F58D-6948-8D85-1AC563A8F329}" destId="{FC280A98-2DBA-B049-BC1C-61C1B392F73E}" srcOrd="1" destOrd="0" presId="urn:microsoft.com/office/officeart/2008/layout/LinedList"/>
    <dgm:cxn modelId="{1E6E2D6A-5982-3343-854C-68FB2AA904E6}" type="presParOf" srcId="{FC280A98-2DBA-B049-BC1C-61C1B392F73E}" destId="{181F4E96-3F6F-2747-BB23-6EE8E5F1CF4C}" srcOrd="0" destOrd="0" presId="urn:microsoft.com/office/officeart/2008/layout/LinedList"/>
    <dgm:cxn modelId="{A1A87EED-D9DC-1443-8438-4252F5A34C69}" type="presParOf" srcId="{FC280A98-2DBA-B049-BC1C-61C1B392F73E}" destId="{FCB57FE8-54BC-9242-855F-BF21CCCEA622}" srcOrd="1" destOrd="0" presId="urn:microsoft.com/office/officeart/2008/layout/LinedList"/>
    <dgm:cxn modelId="{FBD55B36-9A7F-2D4B-8BB7-5CF97B33CADB}" type="presParOf" srcId="{AE33AB22-F58D-6948-8D85-1AC563A8F329}" destId="{75BED2F5-508D-1945-9A16-29D2F943CA33}" srcOrd="2" destOrd="0" presId="urn:microsoft.com/office/officeart/2008/layout/LinedList"/>
    <dgm:cxn modelId="{32B91564-96F4-BB40-A381-6BFFD1952654}" type="presParOf" srcId="{AE33AB22-F58D-6948-8D85-1AC563A8F329}" destId="{013AA4A9-F906-A248-BDB9-DB337A0EE2B9}" srcOrd="3" destOrd="0" presId="urn:microsoft.com/office/officeart/2008/layout/LinedList"/>
    <dgm:cxn modelId="{C8608F94-74DF-0C47-8882-39DEB146C516}" type="presParOf" srcId="{013AA4A9-F906-A248-BDB9-DB337A0EE2B9}" destId="{6CBFC680-850B-6743-BF77-BFAB862AB560}" srcOrd="0" destOrd="0" presId="urn:microsoft.com/office/officeart/2008/layout/LinedList"/>
    <dgm:cxn modelId="{2D2714FD-1D14-8A48-8F9A-EFEE0F34A2A4}" type="presParOf" srcId="{013AA4A9-F906-A248-BDB9-DB337A0EE2B9}" destId="{FFFF5843-F5B5-7042-9129-176B1A5F25C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055ECC-DA67-48AE-AC7C-5548E86C4CE3}"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22D17E1E-71E2-46DE-A20E-B82AD5782058}">
      <dgm:prSet custT="1"/>
      <dgm:spPr/>
      <dgm:t>
        <a:bodyPr/>
        <a:lstStyle/>
        <a:p>
          <a:r>
            <a:rPr lang="it-IT" sz="3600" dirty="0"/>
            <a:t>Loriedo chiama fase delle risorse la quinta fase della psicoterapia familiare.</a:t>
          </a:r>
          <a:endParaRPr lang="en-US" sz="3600" dirty="0"/>
        </a:p>
      </dgm:t>
    </dgm:pt>
    <dgm:pt modelId="{26D68496-0BE6-4A56-9C59-C76D14F26805}" type="parTrans" cxnId="{FEC9D5E7-6CED-4CB0-B7F8-356C67FBDE30}">
      <dgm:prSet/>
      <dgm:spPr/>
      <dgm:t>
        <a:bodyPr/>
        <a:lstStyle/>
        <a:p>
          <a:endParaRPr lang="en-US" sz="1400"/>
        </a:p>
      </dgm:t>
    </dgm:pt>
    <dgm:pt modelId="{BFF68154-8B79-4CF7-85C7-3B34470E9813}" type="sibTrans" cxnId="{FEC9D5E7-6CED-4CB0-B7F8-356C67FBDE30}">
      <dgm:prSet/>
      <dgm:spPr/>
      <dgm:t>
        <a:bodyPr/>
        <a:lstStyle/>
        <a:p>
          <a:endParaRPr lang="en-US" sz="1400"/>
        </a:p>
      </dgm:t>
    </dgm:pt>
    <dgm:pt modelId="{F8D18979-7858-472C-99D1-897406A4E70F}">
      <dgm:prSet custT="1"/>
      <dgm:spPr/>
      <dgm:t>
        <a:bodyPr/>
        <a:lstStyle/>
        <a:p>
          <a:r>
            <a:rPr lang="it-IT" sz="3600" dirty="0"/>
            <a:t>Nella fase delle risorse si scoprono le parti positive delle famiglie </a:t>
          </a:r>
          <a:endParaRPr lang="en-US" sz="3600" dirty="0"/>
        </a:p>
      </dgm:t>
    </dgm:pt>
    <dgm:pt modelId="{C673318A-CCA5-447B-9C25-11A90A2EACE3}" type="parTrans" cxnId="{37FBE5DE-11C7-48A6-BC49-3F798BA5AF92}">
      <dgm:prSet/>
      <dgm:spPr/>
      <dgm:t>
        <a:bodyPr/>
        <a:lstStyle/>
        <a:p>
          <a:endParaRPr lang="en-US" sz="1400"/>
        </a:p>
      </dgm:t>
    </dgm:pt>
    <dgm:pt modelId="{09B73D05-49AB-4749-B8E3-EDD8FF94F781}" type="sibTrans" cxnId="{37FBE5DE-11C7-48A6-BC49-3F798BA5AF92}">
      <dgm:prSet/>
      <dgm:spPr/>
      <dgm:t>
        <a:bodyPr/>
        <a:lstStyle/>
        <a:p>
          <a:endParaRPr lang="en-US" sz="1400"/>
        </a:p>
      </dgm:t>
    </dgm:pt>
    <dgm:pt modelId="{E767FD71-DEC0-0E44-9497-DF7E3522856C}" type="pres">
      <dgm:prSet presAssocID="{D2055ECC-DA67-48AE-AC7C-5548E86C4CE3}" presName="vert0" presStyleCnt="0">
        <dgm:presLayoutVars>
          <dgm:dir/>
          <dgm:animOne val="branch"/>
          <dgm:animLvl val="lvl"/>
        </dgm:presLayoutVars>
      </dgm:prSet>
      <dgm:spPr/>
    </dgm:pt>
    <dgm:pt modelId="{2D083712-6E2A-8F44-BFEC-C2BFCC3F8256}" type="pres">
      <dgm:prSet presAssocID="{22D17E1E-71E2-46DE-A20E-B82AD5782058}" presName="thickLine" presStyleLbl="alignNode1" presStyleIdx="0" presStyleCnt="2"/>
      <dgm:spPr/>
    </dgm:pt>
    <dgm:pt modelId="{8A036E6D-EBFC-F641-9BD6-52A531EE7AB0}" type="pres">
      <dgm:prSet presAssocID="{22D17E1E-71E2-46DE-A20E-B82AD5782058}" presName="horz1" presStyleCnt="0"/>
      <dgm:spPr/>
    </dgm:pt>
    <dgm:pt modelId="{2DEC0542-A8BB-2545-BEF6-145729C354A9}" type="pres">
      <dgm:prSet presAssocID="{22D17E1E-71E2-46DE-A20E-B82AD5782058}" presName="tx1" presStyleLbl="revTx" presStyleIdx="0" presStyleCnt="2"/>
      <dgm:spPr/>
    </dgm:pt>
    <dgm:pt modelId="{13F52986-215F-9542-B3FC-7AC59DAD83FC}" type="pres">
      <dgm:prSet presAssocID="{22D17E1E-71E2-46DE-A20E-B82AD5782058}" presName="vert1" presStyleCnt="0"/>
      <dgm:spPr/>
    </dgm:pt>
    <dgm:pt modelId="{6E738DFD-E565-0B49-950C-16D7EEEAB878}" type="pres">
      <dgm:prSet presAssocID="{F8D18979-7858-472C-99D1-897406A4E70F}" presName="thickLine" presStyleLbl="alignNode1" presStyleIdx="1" presStyleCnt="2"/>
      <dgm:spPr/>
    </dgm:pt>
    <dgm:pt modelId="{9BF4BF4D-D7CB-9643-8377-336A2216053B}" type="pres">
      <dgm:prSet presAssocID="{F8D18979-7858-472C-99D1-897406A4E70F}" presName="horz1" presStyleCnt="0"/>
      <dgm:spPr/>
    </dgm:pt>
    <dgm:pt modelId="{5BAFF804-F978-1E42-94E2-5B5ACD1F8492}" type="pres">
      <dgm:prSet presAssocID="{F8D18979-7858-472C-99D1-897406A4E70F}" presName="tx1" presStyleLbl="revTx" presStyleIdx="1" presStyleCnt="2"/>
      <dgm:spPr/>
    </dgm:pt>
    <dgm:pt modelId="{CD05F6F1-B6AE-5E40-9F59-F84433B92D4C}" type="pres">
      <dgm:prSet presAssocID="{F8D18979-7858-472C-99D1-897406A4E70F}" presName="vert1" presStyleCnt="0"/>
      <dgm:spPr/>
    </dgm:pt>
  </dgm:ptLst>
  <dgm:cxnLst>
    <dgm:cxn modelId="{DF1D2B0E-C5EE-A548-9CC9-A55BAE58326E}" type="presOf" srcId="{D2055ECC-DA67-48AE-AC7C-5548E86C4CE3}" destId="{E767FD71-DEC0-0E44-9497-DF7E3522856C}" srcOrd="0" destOrd="0" presId="urn:microsoft.com/office/officeart/2008/layout/LinedList"/>
    <dgm:cxn modelId="{7EE54293-D3D3-524A-AD82-7ECD6783FDDC}" type="presOf" srcId="{22D17E1E-71E2-46DE-A20E-B82AD5782058}" destId="{2DEC0542-A8BB-2545-BEF6-145729C354A9}" srcOrd="0" destOrd="0" presId="urn:microsoft.com/office/officeart/2008/layout/LinedList"/>
    <dgm:cxn modelId="{3E040ED7-F4C7-5E40-B63B-2B564A82B2E5}" type="presOf" srcId="{F8D18979-7858-472C-99D1-897406A4E70F}" destId="{5BAFF804-F978-1E42-94E2-5B5ACD1F8492}" srcOrd="0" destOrd="0" presId="urn:microsoft.com/office/officeart/2008/layout/LinedList"/>
    <dgm:cxn modelId="{37FBE5DE-11C7-48A6-BC49-3F798BA5AF92}" srcId="{D2055ECC-DA67-48AE-AC7C-5548E86C4CE3}" destId="{F8D18979-7858-472C-99D1-897406A4E70F}" srcOrd="1" destOrd="0" parTransId="{C673318A-CCA5-447B-9C25-11A90A2EACE3}" sibTransId="{09B73D05-49AB-4749-B8E3-EDD8FF94F781}"/>
    <dgm:cxn modelId="{FEC9D5E7-6CED-4CB0-B7F8-356C67FBDE30}" srcId="{D2055ECC-DA67-48AE-AC7C-5548E86C4CE3}" destId="{22D17E1E-71E2-46DE-A20E-B82AD5782058}" srcOrd="0" destOrd="0" parTransId="{26D68496-0BE6-4A56-9C59-C76D14F26805}" sibTransId="{BFF68154-8B79-4CF7-85C7-3B34470E9813}"/>
    <dgm:cxn modelId="{DA5A6F41-A902-3F4A-B6A5-C0C110F8B0FB}" type="presParOf" srcId="{E767FD71-DEC0-0E44-9497-DF7E3522856C}" destId="{2D083712-6E2A-8F44-BFEC-C2BFCC3F8256}" srcOrd="0" destOrd="0" presId="urn:microsoft.com/office/officeart/2008/layout/LinedList"/>
    <dgm:cxn modelId="{9D2AC2ED-99F3-8845-BC75-30461CCF7269}" type="presParOf" srcId="{E767FD71-DEC0-0E44-9497-DF7E3522856C}" destId="{8A036E6D-EBFC-F641-9BD6-52A531EE7AB0}" srcOrd="1" destOrd="0" presId="urn:microsoft.com/office/officeart/2008/layout/LinedList"/>
    <dgm:cxn modelId="{51791FC1-096F-9542-8D1E-71DF79821B79}" type="presParOf" srcId="{8A036E6D-EBFC-F641-9BD6-52A531EE7AB0}" destId="{2DEC0542-A8BB-2545-BEF6-145729C354A9}" srcOrd="0" destOrd="0" presId="urn:microsoft.com/office/officeart/2008/layout/LinedList"/>
    <dgm:cxn modelId="{AE552DF0-7FAD-DA47-9D5F-80B41CDA3332}" type="presParOf" srcId="{8A036E6D-EBFC-F641-9BD6-52A531EE7AB0}" destId="{13F52986-215F-9542-B3FC-7AC59DAD83FC}" srcOrd="1" destOrd="0" presId="urn:microsoft.com/office/officeart/2008/layout/LinedList"/>
    <dgm:cxn modelId="{059719B3-805F-6444-99C2-0CB390D642DA}" type="presParOf" srcId="{E767FD71-DEC0-0E44-9497-DF7E3522856C}" destId="{6E738DFD-E565-0B49-950C-16D7EEEAB878}" srcOrd="2" destOrd="0" presId="urn:microsoft.com/office/officeart/2008/layout/LinedList"/>
    <dgm:cxn modelId="{6E167B10-58F7-E343-9869-E6ABB0D72485}" type="presParOf" srcId="{E767FD71-DEC0-0E44-9497-DF7E3522856C}" destId="{9BF4BF4D-D7CB-9643-8377-336A2216053B}" srcOrd="3" destOrd="0" presId="urn:microsoft.com/office/officeart/2008/layout/LinedList"/>
    <dgm:cxn modelId="{36D8FF25-2E3A-084C-A456-AC91F8CE6BDD}" type="presParOf" srcId="{9BF4BF4D-D7CB-9643-8377-336A2216053B}" destId="{5BAFF804-F978-1E42-94E2-5B5ACD1F8492}" srcOrd="0" destOrd="0" presId="urn:microsoft.com/office/officeart/2008/layout/LinedList"/>
    <dgm:cxn modelId="{E1293EE8-2CFF-F54F-B6D7-67C38F21BA5E}" type="presParOf" srcId="{9BF4BF4D-D7CB-9643-8377-336A2216053B}" destId="{CD05F6F1-B6AE-5E40-9F59-F84433B92D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1D420-C884-6D42-BFE9-1940EA3DBDC4}">
      <dsp:nvSpPr>
        <dsp:cNvPr id="0" name=""/>
        <dsp:cNvSpPr/>
      </dsp:nvSpPr>
      <dsp:spPr>
        <a:xfrm>
          <a:off x="817034" y="0"/>
          <a:ext cx="9259729" cy="482301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65EB57E-B0DD-E243-9793-C85061D279C2}">
      <dsp:nvSpPr>
        <dsp:cNvPr id="0" name=""/>
        <dsp:cNvSpPr/>
      </dsp:nvSpPr>
      <dsp:spPr>
        <a:xfrm>
          <a:off x="0" y="1420338"/>
          <a:ext cx="1594175" cy="1929204"/>
        </a:xfrm>
        <a:prstGeom prst="roundRect">
          <a:avLst/>
        </a:prstGeom>
        <a:solidFill>
          <a:srgbClr val="92D050"/>
        </a:solidFill>
        <a:ln>
          <a:solidFill>
            <a:srgbClr val="FFFF00"/>
          </a:solid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tx1"/>
              </a:solidFill>
            </a:rPr>
            <a:t>Rumore</a:t>
          </a:r>
          <a:endParaRPr lang="en-US" sz="2000" kern="1200" dirty="0">
            <a:solidFill>
              <a:schemeClr val="tx1"/>
            </a:solidFill>
          </a:endParaRPr>
        </a:p>
      </dsp:txBody>
      <dsp:txXfrm>
        <a:off x="77821" y="1498159"/>
        <a:ext cx="1438533" cy="1773562"/>
      </dsp:txXfrm>
    </dsp:sp>
    <dsp:sp modelId="{9E4AEAC4-355F-3F40-94B3-2B842F15E597}">
      <dsp:nvSpPr>
        <dsp:cNvPr id="0" name=""/>
        <dsp:cNvSpPr/>
      </dsp:nvSpPr>
      <dsp:spPr>
        <a:xfrm>
          <a:off x="1860004" y="1446903"/>
          <a:ext cx="1594175" cy="1929204"/>
        </a:xfrm>
        <a:prstGeom prst="roundRect">
          <a:avLst/>
        </a:prstGeom>
        <a:solidFill>
          <a:srgbClr val="FFFF00"/>
        </a:solidFill>
        <a:ln>
          <a:solidFill>
            <a:srgbClr val="92D050"/>
          </a:solid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Percezione</a:t>
          </a:r>
          <a:endParaRPr lang="en-US" sz="2000" kern="1200" dirty="0"/>
        </a:p>
      </dsp:txBody>
      <dsp:txXfrm>
        <a:off x="1937825" y="1524724"/>
        <a:ext cx="1438533" cy="1773562"/>
      </dsp:txXfrm>
    </dsp:sp>
    <dsp:sp modelId="{448955B0-0CEF-204E-AA32-6F0B0590B20B}">
      <dsp:nvSpPr>
        <dsp:cNvPr id="0" name=""/>
        <dsp:cNvSpPr/>
      </dsp:nvSpPr>
      <dsp:spPr>
        <a:xfrm>
          <a:off x="3719875" y="1446903"/>
          <a:ext cx="1594175" cy="1929204"/>
        </a:xfrm>
        <a:prstGeom prst="roundRect">
          <a:avLst/>
        </a:prstGeom>
        <a:solidFill>
          <a:srgbClr val="00B0F0"/>
        </a:solidFill>
        <a:ln>
          <a:solidFill>
            <a:srgbClr val="FF0000"/>
          </a:solid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bg1"/>
              </a:solidFill>
            </a:rPr>
            <a:t>Enciclopedia</a:t>
          </a:r>
          <a:endParaRPr lang="en-US" sz="2000" kern="1200" dirty="0">
            <a:solidFill>
              <a:schemeClr val="bg1"/>
            </a:solidFill>
          </a:endParaRPr>
        </a:p>
      </dsp:txBody>
      <dsp:txXfrm>
        <a:off x="3797696" y="1524724"/>
        <a:ext cx="1438533" cy="1773562"/>
      </dsp:txXfrm>
    </dsp:sp>
    <dsp:sp modelId="{E9325996-491E-324A-BC31-9FF6FE56120E}">
      <dsp:nvSpPr>
        <dsp:cNvPr id="0" name=""/>
        <dsp:cNvSpPr/>
      </dsp:nvSpPr>
      <dsp:spPr>
        <a:xfrm>
          <a:off x="5579747" y="1446903"/>
          <a:ext cx="1594175" cy="1929204"/>
        </a:xfrm>
        <a:prstGeom prst="round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Ossessione</a:t>
          </a:r>
          <a:endParaRPr lang="en-US" sz="2000" kern="1200" dirty="0"/>
        </a:p>
      </dsp:txBody>
      <dsp:txXfrm>
        <a:off x="5657568" y="1524724"/>
        <a:ext cx="1438533" cy="1773562"/>
      </dsp:txXfrm>
    </dsp:sp>
    <dsp:sp modelId="{C9934511-79D5-7C43-9F2B-6FE592561265}">
      <dsp:nvSpPr>
        <dsp:cNvPr id="0" name=""/>
        <dsp:cNvSpPr/>
      </dsp:nvSpPr>
      <dsp:spPr>
        <a:xfrm>
          <a:off x="7439618" y="1446903"/>
          <a:ext cx="1594175" cy="1929204"/>
        </a:xfrm>
        <a:prstGeom prst="round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Differenza</a:t>
          </a:r>
          <a:endParaRPr lang="en-US" sz="2000" kern="1200" dirty="0"/>
        </a:p>
      </dsp:txBody>
      <dsp:txXfrm>
        <a:off x="7517439" y="1524724"/>
        <a:ext cx="1438533" cy="1773562"/>
      </dsp:txXfrm>
    </dsp:sp>
    <dsp:sp modelId="{28DDACBE-365D-2142-BE4A-EAAABD4D41AE}">
      <dsp:nvSpPr>
        <dsp:cNvPr id="0" name=""/>
        <dsp:cNvSpPr/>
      </dsp:nvSpPr>
      <dsp:spPr>
        <a:xfrm>
          <a:off x="9299490" y="1446903"/>
          <a:ext cx="1594175" cy="1929204"/>
        </a:xfrm>
        <a:prstGeom prst="round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Verità</a:t>
          </a:r>
          <a:endParaRPr lang="en-US" sz="2000" kern="1200" dirty="0"/>
        </a:p>
      </dsp:txBody>
      <dsp:txXfrm>
        <a:off x="9377311" y="1524724"/>
        <a:ext cx="1438533" cy="17735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82E9F-4856-9647-999F-21DC77595D7F}">
      <dsp:nvSpPr>
        <dsp:cNvPr id="0" name=""/>
        <dsp:cNvSpPr/>
      </dsp:nvSpPr>
      <dsp:spPr>
        <a:xfrm>
          <a:off x="0" y="0"/>
          <a:ext cx="8652192" cy="1078230"/>
        </a:xfrm>
        <a:prstGeom prst="roundRect">
          <a:avLst>
            <a:gd name="adj" fmla="val 10000"/>
          </a:avLst>
        </a:prstGeom>
        <a:gradFill rotWithShape="0">
          <a:gsLst>
            <a:gs pos="0">
              <a:schemeClr val="accent2">
                <a:hueOff val="0"/>
                <a:satOff val="0"/>
                <a:lumOff val="0"/>
                <a:alphaOff val="0"/>
                <a:tint val="67000"/>
                <a:satMod val="105000"/>
                <a:lumMod val="110000"/>
              </a:schemeClr>
            </a:gs>
            <a:gs pos="50000">
              <a:schemeClr val="accent2">
                <a:hueOff val="0"/>
                <a:satOff val="0"/>
                <a:lumOff val="0"/>
                <a:alphaOff val="0"/>
                <a:tint val="73000"/>
                <a:satMod val="103000"/>
                <a:lumMod val="105000"/>
              </a:schemeClr>
            </a:gs>
            <a:gs pos="100000">
              <a:schemeClr val="accent2">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a:t>Per "far fronte" alle difficoltà occorre </a:t>
          </a:r>
          <a:endParaRPr lang="en-US" sz="2600" kern="1200"/>
        </a:p>
      </dsp:txBody>
      <dsp:txXfrm>
        <a:off x="31580" y="31580"/>
        <a:ext cx="7488698" cy="1015070"/>
      </dsp:txXfrm>
    </dsp:sp>
    <dsp:sp modelId="{D14C7177-FA5F-7A4C-97B9-16E9E0AA5118}">
      <dsp:nvSpPr>
        <dsp:cNvPr id="0" name=""/>
        <dsp:cNvSpPr/>
      </dsp:nvSpPr>
      <dsp:spPr>
        <a:xfrm>
          <a:off x="763428" y="1257935"/>
          <a:ext cx="8652192" cy="1078230"/>
        </a:xfrm>
        <a:prstGeom prst="roundRect">
          <a:avLst>
            <a:gd name="adj" fmla="val 10000"/>
          </a:avLst>
        </a:prstGeom>
        <a:gradFill rotWithShape="0">
          <a:gsLst>
            <a:gs pos="0">
              <a:schemeClr val="accent2">
                <a:hueOff val="3119331"/>
                <a:satOff val="17752"/>
                <a:lumOff val="5490"/>
                <a:alphaOff val="0"/>
                <a:tint val="67000"/>
                <a:satMod val="105000"/>
                <a:lumMod val="110000"/>
              </a:schemeClr>
            </a:gs>
            <a:gs pos="50000">
              <a:schemeClr val="accent2">
                <a:hueOff val="3119331"/>
                <a:satOff val="17752"/>
                <a:lumOff val="5490"/>
                <a:alphaOff val="0"/>
                <a:tint val="73000"/>
                <a:satMod val="103000"/>
                <a:lumMod val="105000"/>
              </a:schemeClr>
            </a:gs>
            <a:gs pos="100000">
              <a:schemeClr val="accent2">
                <a:hueOff val="3119331"/>
                <a:satOff val="17752"/>
                <a:lumOff val="549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a:t>saper "vedere" le risorse disponibili nei singoli individui, nel sistema familiare, nel contesto sociale, </a:t>
          </a:r>
          <a:endParaRPr lang="en-US" sz="2600" kern="1200"/>
        </a:p>
      </dsp:txBody>
      <dsp:txXfrm>
        <a:off x="795008" y="1289515"/>
        <a:ext cx="7124754" cy="1015069"/>
      </dsp:txXfrm>
    </dsp:sp>
    <dsp:sp modelId="{F932BFED-215A-4C4D-9E1F-934CAEC8DE1F}">
      <dsp:nvSpPr>
        <dsp:cNvPr id="0" name=""/>
        <dsp:cNvSpPr/>
      </dsp:nvSpPr>
      <dsp:spPr>
        <a:xfrm>
          <a:off x="1526857" y="2515870"/>
          <a:ext cx="8652192" cy="1078230"/>
        </a:xfrm>
        <a:prstGeom prst="roundRect">
          <a:avLst>
            <a:gd name="adj" fmla="val 10000"/>
          </a:avLst>
        </a:prstGeom>
        <a:gradFill rotWithShape="0">
          <a:gsLst>
            <a:gs pos="0">
              <a:schemeClr val="accent2">
                <a:hueOff val="6238661"/>
                <a:satOff val="35504"/>
                <a:lumOff val="10980"/>
                <a:alphaOff val="0"/>
                <a:tint val="67000"/>
                <a:satMod val="105000"/>
                <a:lumMod val="110000"/>
              </a:schemeClr>
            </a:gs>
            <a:gs pos="50000">
              <a:schemeClr val="accent2">
                <a:hueOff val="6238661"/>
                <a:satOff val="35504"/>
                <a:lumOff val="10980"/>
                <a:alphaOff val="0"/>
                <a:tint val="73000"/>
                <a:satMod val="103000"/>
                <a:lumMod val="105000"/>
              </a:schemeClr>
            </a:gs>
            <a:gs pos="100000">
              <a:schemeClr val="accent2">
                <a:hueOff val="6238661"/>
                <a:satOff val="35504"/>
                <a:lumOff val="1098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a:t>saperle organizzare ed utilizzare per gli scopi desiderati. </a:t>
          </a:r>
          <a:endParaRPr lang="en-US" sz="2600" kern="1200"/>
        </a:p>
      </dsp:txBody>
      <dsp:txXfrm>
        <a:off x="1558437" y="2547450"/>
        <a:ext cx="7124754" cy="1015070"/>
      </dsp:txXfrm>
    </dsp:sp>
    <dsp:sp modelId="{718989F3-45EE-3143-9E6C-503FAE981199}">
      <dsp:nvSpPr>
        <dsp:cNvPr id="0" name=""/>
        <dsp:cNvSpPr/>
      </dsp:nvSpPr>
      <dsp:spPr>
        <a:xfrm>
          <a:off x="7951343" y="817657"/>
          <a:ext cx="700849" cy="700849"/>
        </a:xfrm>
        <a:prstGeom prst="downArrow">
          <a:avLst>
            <a:gd name="adj1" fmla="val 55000"/>
            <a:gd name="adj2" fmla="val 45000"/>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109034" y="817657"/>
        <a:ext cx="385467" cy="527389"/>
      </dsp:txXfrm>
    </dsp:sp>
    <dsp:sp modelId="{010A082E-6E8B-8140-89C6-3232ACA6D6A2}">
      <dsp:nvSpPr>
        <dsp:cNvPr id="0" name=""/>
        <dsp:cNvSpPr/>
      </dsp:nvSpPr>
      <dsp:spPr>
        <a:xfrm>
          <a:off x="8714771" y="2068404"/>
          <a:ext cx="700849" cy="700849"/>
        </a:xfrm>
        <a:prstGeom prst="downArrow">
          <a:avLst>
            <a:gd name="adj1" fmla="val 55000"/>
            <a:gd name="adj2" fmla="val 45000"/>
          </a:avLst>
        </a:prstGeom>
        <a:solidFill>
          <a:schemeClr val="accent2">
            <a:tint val="40000"/>
            <a:alpha val="90000"/>
            <a:hueOff val="6210984"/>
            <a:satOff val="27072"/>
            <a:lumOff val="2943"/>
            <a:alphaOff val="0"/>
          </a:schemeClr>
        </a:solidFill>
        <a:ln w="6350" cap="flat" cmpd="sng" algn="in">
          <a:solidFill>
            <a:schemeClr val="accent2">
              <a:tint val="40000"/>
              <a:alpha val="90000"/>
              <a:hueOff val="6210984"/>
              <a:satOff val="27072"/>
              <a:lumOff val="29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872462" y="2068404"/>
        <a:ext cx="385467" cy="5273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AAEA9-5450-AE4F-9ACA-1C4670272729}">
      <dsp:nvSpPr>
        <dsp:cNvPr id="0" name=""/>
        <dsp:cNvSpPr/>
      </dsp:nvSpPr>
      <dsp:spPr>
        <a:xfrm>
          <a:off x="227067" y="253"/>
          <a:ext cx="2786388" cy="1671832"/>
        </a:xfrm>
        <a:prstGeom prst="rect">
          <a:avLst/>
        </a:prstGeom>
        <a:solidFill>
          <a:srgbClr val="92D05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it-IT" sz="4400" kern="1200" dirty="0"/>
            <a:t>Vedere il positivo</a:t>
          </a:r>
          <a:endParaRPr lang="en-US" sz="4400" kern="1200" dirty="0"/>
        </a:p>
      </dsp:txBody>
      <dsp:txXfrm>
        <a:off x="227067" y="253"/>
        <a:ext cx="2786388" cy="1671832"/>
      </dsp:txXfrm>
    </dsp:sp>
    <dsp:sp modelId="{DD31AE96-8DC4-304A-9A4C-8644D7D635E8}">
      <dsp:nvSpPr>
        <dsp:cNvPr id="0" name=""/>
        <dsp:cNvSpPr/>
      </dsp:nvSpPr>
      <dsp:spPr>
        <a:xfrm>
          <a:off x="3292094" y="253"/>
          <a:ext cx="2786388" cy="1671832"/>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Ridurre l’enfasi sulla disfunzionalità del sistema e sulle esperienze traumatiche e dolorose</a:t>
          </a:r>
          <a:endParaRPr lang="en-US" sz="2100" kern="1200"/>
        </a:p>
      </dsp:txBody>
      <dsp:txXfrm>
        <a:off x="3292094" y="253"/>
        <a:ext cx="2786388" cy="1671832"/>
      </dsp:txXfrm>
    </dsp:sp>
    <dsp:sp modelId="{0D9B6088-6441-964D-808E-4B8AC1E00DFE}">
      <dsp:nvSpPr>
        <dsp:cNvPr id="0" name=""/>
        <dsp:cNvSpPr/>
      </dsp:nvSpPr>
      <dsp:spPr>
        <a:xfrm>
          <a:off x="227067" y="1950725"/>
          <a:ext cx="2786388" cy="1671832"/>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Spostare il dialogo sui modi in cui questi momenti sono stati superati </a:t>
          </a:r>
          <a:endParaRPr lang="en-US" sz="2100" kern="1200"/>
        </a:p>
      </dsp:txBody>
      <dsp:txXfrm>
        <a:off x="227067" y="1950725"/>
        <a:ext cx="2786388" cy="1671832"/>
      </dsp:txXfrm>
    </dsp:sp>
    <dsp:sp modelId="{3E3B5934-B719-FF49-A38E-FEA6CEB5CDE5}">
      <dsp:nvSpPr>
        <dsp:cNvPr id="0" name=""/>
        <dsp:cNvSpPr/>
      </dsp:nvSpPr>
      <dsp:spPr>
        <a:xfrm>
          <a:off x="3292094" y="1950725"/>
          <a:ext cx="2786388" cy="1671832"/>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Avere fiducia nelle “capacità </a:t>
          </a:r>
          <a:r>
            <a:rPr lang="it-IT" sz="2100" kern="1200" dirty="0" err="1"/>
            <a:t>autoriparative</a:t>
          </a:r>
          <a:r>
            <a:rPr lang="it-IT" sz="2100" kern="1200" dirty="0"/>
            <a:t> della famiglia” </a:t>
          </a:r>
          <a:endParaRPr lang="en-US" sz="2100" kern="1200" dirty="0"/>
        </a:p>
      </dsp:txBody>
      <dsp:txXfrm>
        <a:off x="3292094" y="1950725"/>
        <a:ext cx="2786388" cy="1671832"/>
      </dsp:txXfrm>
    </dsp:sp>
    <dsp:sp modelId="{9FC7F75A-DBBE-DB4C-8AB2-5466A6558D34}">
      <dsp:nvSpPr>
        <dsp:cNvPr id="0" name=""/>
        <dsp:cNvSpPr/>
      </dsp:nvSpPr>
      <dsp:spPr>
        <a:xfrm>
          <a:off x="227067" y="3901197"/>
          <a:ext cx="2786388" cy="1671832"/>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“Restituire valore al sinergismo fra famiglia e individuo” </a:t>
          </a:r>
          <a:endParaRPr lang="en-US" sz="2100" kern="1200"/>
        </a:p>
      </dsp:txBody>
      <dsp:txXfrm>
        <a:off x="227067" y="3901197"/>
        <a:ext cx="2786388" cy="1671832"/>
      </dsp:txXfrm>
    </dsp:sp>
    <dsp:sp modelId="{44DFED31-6F56-EA48-9C8B-1D3E5B310B97}">
      <dsp:nvSpPr>
        <dsp:cNvPr id="0" name=""/>
        <dsp:cNvSpPr/>
      </dsp:nvSpPr>
      <dsp:spPr>
        <a:xfrm>
          <a:off x="3292094" y="3901197"/>
          <a:ext cx="2786388" cy="1671832"/>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Mantenere un rapporto con la famiglia dove siano preminenti il “calore, l’</a:t>
          </a:r>
          <a:r>
            <a:rPr lang="it-IT" sz="2100" kern="1200" dirty="0" err="1"/>
            <a:t>affettivita</a:t>
          </a:r>
          <a:r>
            <a:rPr lang="it-IT" sz="2100" kern="1200" dirty="0"/>
            <a:t>̀”</a:t>
          </a:r>
          <a:br>
            <a:rPr lang="it-IT" sz="2100" kern="1200" dirty="0"/>
          </a:br>
          <a:endParaRPr lang="en-US" sz="2100" kern="1200" dirty="0"/>
        </a:p>
      </dsp:txBody>
      <dsp:txXfrm>
        <a:off x="3292094" y="3901197"/>
        <a:ext cx="2786388" cy="16718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7E04E-030B-1A4B-A5AE-1407C423F2CF}">
      <dsp:nvSpPr>
        <dsp:cNvPr id="0" name=""/>
        <dsp:cNvSpPr/>
      </dsp:nvSpPr>
      <dsp:spPr>
        <a:xfrm>
          <a:off x="0" y="0"/>
          <a:ext cx="3369138" cy="3991498"/>
        </a:xfrm>
        <a:prstGeom prst="rect">
          <a:avLst/>
        </a:prstGeom>
        <a:solidFill>
          <a:schemeClr val="accent5">
            <a:tint val="40000"/>
            <a:alpha val="90000"/>
            <a:hueOff val="0"/>
            <a:satOff val="0"/>
            <a:lumOff val="0"/>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2671" tIns="330200" rIns="262671" bIns="330200" numCol="1" spcCol="1270" anchor="t" anchorCtr="0">
          <a:noAutofit/>
        </a:bodyPr>
        <a:lstStyle/>
        <a:p>
          <a:pPr marL="0" lvl="0" indent="0" algn="l" defTabSz="800100">
            <a:lnSpc>
              <a:spcPct val="90000"/>
            </a:lnSpc>
            <a:spcBef>
              <a:spcPct val="0"/>
            </a:spcBef>
            <a:spcAft>
              <a:spcPct val="35000"/>
            </a:spcAft>
            <a:buNone/>
          </a:pPr>
          <a:r>
            <a:rPr lang="it-IT" sz="1800" kern="1200" dirty="0"/>
            <a:t>Avere fiducia sulle capacità </a:t>
          </a:r>
          <a:r>
            <a:rPr lang="it-IT" sz="1800" kern="1200" dirty="0" err="1"/>
            <a:t>autoriparative</a:t>
          </a:r>
          <a:r>
            <a:rPr lang="it-IT" sz="1800" kern="1200" dirty="0"/>
            <a:t> della famiglia. (concetto </a:t>
          </a:r>
          <a:r>
            <a:rPr lang="it-IT" sz="1800" kern="1200" dirty="0" err="1"/>
            <a:t>batesoniano</a:t>
          </a:r>
          <a:r>
            <a:rPr lang="it-IT" sz="1800" kern="1200" dirty="0"/>
            <a:t>)</a:t>
          </a:r>
          <a:endParaRPr lang="en-US" sz="1800" kern="1200" dirty="0"/>
        </a:p>
      </dsp:txBody>
      <dsp:txXfrm>
        <a:off x="0" y="1516769"/>
        <a:ext cx="3369138" cy="2394898"/>
      </dsp:txXfrm>
    </dsp:sp>
    <dsp:sp modelId="{62327174-521D-C149-A598-DA4A894BFD63}">
      <dsp:nvSpPr>
        <dsp:cNvPr id="0" name=""/>
        <dsp:cNvSpPr/>
      </dsp:nvSpPr>
      <dsp:spPr>
        <a:xfrm>
          <a:off x="1085844" y="399149"/>
          <a:ext cx="1197449" cy="1197449"/>
        </a:xfrm>
        <a:prstGeom prst="ellips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3358" tIns="12700" rIns="9335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61206" y="574511"/>
        <a:ext cx="846725" cy="846725"/>
      </dsp:txXfrm>
    </dsp:sp>
    <dsp:sp modelId="{CBBC9702-4CEE-3840-8DDA-DB19680F1720}">
      <dsp:nvSpPr>
        <dsp:cNvPr id="0" name=""/>
        <dsp:cNvSpPr/>
      </dsp:nvSpPr>
      <dsp:spPr>
        <a:xfrm>
          <a:off x="0" y="3991426"/>
          <a:ext cx="3369138" cy="72"/>
        </a:xfrm>
        <a:prstGeom prst="rect">
          <a:avLst/>
        </a:prstGeom>
        <a:gradFill rotWithShape="0">
          <a:gsLst>
            <a:gs pos="0">
              <a:schemeClr val="accent5">
                <a:hueOff val="3822936"/>
                <a:satOff val="-8167"/>
                <a:lumOff val="-3412"/>
                <a:alphaOff val="0"/>
                <a:tint val="94000"/>
                <a:satMod val="103000"/>
                <a:lumMod val="102000"/>
              </a:schemeClr>
            </a:gs>
            <a:gs pos="50000">
              <a:schemeClr val="accent5">
                <a:hueOff val="3822936"/>
                <a:satOff val="-8167"/>
                <a:lumOff val="-3412"/>
                <a:alphaOff val="0"/>
                <a:shade val="100000"/>
                <a:satMod val="110000"/>
                <a:lumMod val="100000"/>
              </a:schemeClr>
            </a:gs>
            <a:gs pos="100000">
              <a:schemeClr val="accent5">
                <a:hueOff val="3822936"/>
                <a:satOff val="-8167"/>
                <a:lumOff val="-3412"/>
                <a:alphaOff val="0"/>
                <a:shade val="78000"/>
                <a:satMod val="120000"/>
                <a:lumMod val="99000"/>
              </a:schemeClr>
            </a:gs>
          </a:gsLst>
          <a:lin ang="5400000" scaled="0"/>
        </a:gradFill>
        <a:ln w="6350" cap="flat" cmpd="sng" algn="in">
          <a:solidFill>
            <a:schemeClr val="accent5">
              <a:hueOff val="3822936"/>
              <a:satOff val="-8167"/>
              <a:lumOff val="-3412"/>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0A746E9-583A-3041-87A4-959BE24C79B6}">
      <dsp:nvSpPr>
        <dsp:cNvPr id="0" name=""/>
        <dsp:cNvSpPr/>
      </dsp:nvSpPr>
      <dsp:spPr>
        <a:xfrm>
          <a:off x="3706051" y="0"/>
          <a:ext cx="3369138" cy="3991498"/>
        </a:xfrm>
        <a:prstGeom prst="rect">
          <a:avLst/>
        </a:prstGeom>
        <a:solidFill>
          <a:schemeClr val="accent5">
            <a:tint val="40000"/>
            <a:alpha val="90000"/>
            <a:hueOff val="9663709"/>
            <a:satOff val="-19238"/>
            <a:lumOff val="-2280"/>
            <a:alphaOff val="0"/>
          </a:schemeClr>
        </a:solidFill>
        <a:ln w="6350" cap="flat" cmpd="sng" algn="in">
          <a:solidFill>
            <a:schemeClr val="accent5">
              <a:tint val="40000"/>
              <a:alpha val="90000"/>
              <a:hueOff val="9663709"/>
              <a:satOff val="-19238"/>
              <a:lumOff val="-228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2671" tIns="330200" rIns="262671" bIns="330200" numCol="1" spcCol="1270" anchor="t" anchorCtr="0">
          <a:noAutofit/>
        </a:bodyPr>
        <a:lstStyle/>
        <a:p>
          <a:pPr marL="0" lvl="0" indent="0" algn="l" defTabSz="800100">
            <a:lnSpc>
              <a:spcPct val="90000"/>
            </a:lnSpc>
            <a:spcBef>
              <a:spcPct val="0"/>
            </a:spcBef>
            <a:spcAft>
              <a:spcPct val="35000"/>
            </a:spcAft>
            <a:buNone/>
          </a:pPr>
          <a:r>
            <a:rPr lang="it-IT" sz="1800" kern="1200" dirty="0"/>
            <a:t>Spostare lo sguardo sui modi in cui le situazioni difficili sono state superate (concetto della terapia narrativa di White: le cosiddette situazioni uniche)</a:t>
          </a:r>
          <a:endParaRPr lang="en-US" sz="1800" kern="1200" dirty="0"/>
        </a:p>
      </dsp:txBody>
      <dsp:txXfrm>
        <a:off x="3706051" y="1516769"/>
        <a:ext cx="3369138" cy="2394898"/>
      </dsp:txXfrm>
    </dsp:sp>
    <dsp:sp modelId="{890B187B-C531-A245-97B6-86A4C83B4BDD}">
      <dsp:nvSpPr>
        <dsp:cNvPr id="0" name=""/>
        <dsp:cNvSpPr/>
      </dsp:nvSpPr>
      <dsp:spPr>
        <a:xfrm>
          <a:off x="4791896" y="399149"/>
          <a:ext cx="1197449" cy="1197449"/>
        </a:xfrm>
        <a:prstGeom prst="ellipse">
          <a:avLst/>
        </a:prstGeom>
        <a:gradFill rotWithShape="0">
          <a:gsLst>
            <a:gs pos="0">
              <a:schemeClr val="accent5">
                <a:hueOff val="7645872"/>
                <a:satOff val="-16335"/>
                <a:lumOff val="-6824"/>
                <a:alphaOff val="0"/>
                <a:tint val="94000"/>
                <a:satMod val="103000"/>
                <a:lumMod val="102000"/>
              </a:schemeClr>
            </a:gs>
            <a:gs pos="50000">
              <a:schemeClr val="accent5">
                <a:hueOff val="7645872"/>
                <a:satOff val="-16335"/>
                <a:lumOff val="-6824"/>
                <a:alphaOff val="0"/>
                <a:shade val="100000"/>
                <a:satMod val="110000"/>
                <a:lumMod val="100000"/>
              </a:schemeClr>
            </a:gs>
            <a:gs pos="100000">
              <a:schemeClr val="accent5">
                <a:hueOff val="7645872"/>
                <a:satOff val="-16335"/>
                <a:lumOff val="-6824"/>
                <a:alphaOff val="0"/>
                <a:shade val="78000"/>
                <a:satMod val="120000"/>
                <a:lumMod val="99000"/>
              </a:schemeClr>
            </a:gs>
          </a:gsLst>
          <a:lin ang="5400000" scaled="0"/>
        </a:gradFill>
        <a:ln w="6350" cap="flat" cmpd="sng" algn="in">
          <a:solidFill>
            <a:schemeClr val="accent5">
              <a:hueOff val="7645872"/>
              <a:satOff val="-16335"/>
              <a:lumOff val="-6824"/>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3358" tIns="12700" rIns="9335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967258" y="574511"/>
        <a:ext cx="846725" cy="846725"/>
      </dsp:txXfrm>
    </dsp:sp>
    <dsp:sp modelId="{4105B839-027D-B343-9899-7104AD12EAF6}">
      <dsp:nvSpPr>
        <dsp:cNvPr id="0" name=""/>
        <dsp:cNvSpPr/>
      </dsp:nvSpPr>
      <dsp:spPr>
        <a:xfrm>
          <a:off x="3706051" y="3991426"/>
          <a:ext cx="3369138" cy="72"/>
        </a:xfrm>
        <a:prstGeom prst="rect">
          <a:avLst/>
        </a:prstGeom>
        <a:gradFill rotWithShape="0">
          <a:gsLst>
            <a:gs pos="0">
              <a:schemeClr val="accent5">
                <a:hueOff val="11468808"/>
                <a:satOff val="-24502"/>
                <a:lumOff val="-10235"/>
                <a:alphaOff val="0"/>
                <a:tint val="94000"/>
                <a:satMod val="103000"/>
                <a:lumMod val="102000"/>
              </a:schemeClr>
            </a:gs>
            <a:gs pos="50000">
              <a:schemeClr val="accent5">
                <a:hueOff val="11468808"/>
                <a:satOff val="-24502"/>
                <a:lumOff val="-10235"/>
                <a:alphaOff val="0"/>
                <a:shade val="100000"/>
                <a:satMod val="110000"/>
                <a:lumMod val="100000"/>
              </a:schemeClr>
            </a:gs>
            <a:gs pos="100000">
              <a:schemeClr val="accent5">
                <a:hueOff val="11468808"/>
                <a:satOff val="-24502"/>
                <a:lumOff val="-10235"/>
                <a:alphaOff val="0"/>
                <a:shade val="78000"/>
                <a:satMod val="120000"/>
                <a:lumMod val="99000"/>
              </a:schemeClr>
            </a:gs>
          </a:gsLst>
          <a:lin ang="5400000" scaled="0"/>
        </a:gradFill>
        <a:ln w="6350" cap="flat" cmpd="sng" algn="in">
          <a:solidFill>
            <a:schemeClr val="accent5">
              <a:hueOff val="11468808"/>
              <a:satOff val="-24502"/>
              <a:lumOff val="-10235"/>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AE08E41-BC6D-A145-8968-77129AC265C9}">
      <dsp:nvSpPr>
        <dsp:cNvPr id="0" name=""/>
        <dsp:cNvSpPr/>
      </dsp:nvSpPr>
      <dsp:spPr>
        <a:xfrm>
          <a:off x="7412103" y="0"/>
          <a:ext cx="3369138" cy="3991498"/>
        </a:xfrm>
        <a:prstGeom prst="rect">
          <a:avLst/>
        </a:prstGeom>
        <a:solidFill>
          <a:schemeClr val="accent5">
            <a:tint val="40000"/>
            <a:alpha val="90000"/>
            <a:hueOff val="19327418"/>
            <a:satOff val="-38476"/>
            <a:lumOff val="-4560"/>
            <a:alphaOff val="0"/>
          </a:schemeClr>
        </a:solidFill>
        <a:ln w="6350" cap="flat" cmpd="sng" algn="in">
          <a:solidFill>
            <a:schemeClr val="accent5">
              <a:tint val="40000"/>
              <a:alpha val="90000"/>
              <a:hueOff val="19327418"/>
              <a:satOff val="-38476"/>
              <a:lumOff val="-456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2671" tIns="330200" rIns="262671" bIns="330200" numCol="1" spcCol="1270" anchor="t" anchorCtr="0">
          <a:noAutofit/>
        </a:bodyPr>
        <a:lstStyle/>
        <a:p>
          <a:pPr marL="0" lvl="0" indent="0" algn="l" defTabSz="800100">
            <a:lnSpc>
              <a:spcPct val="90000"/>
            </a:lnSpc>
            <a:spcBef>
              <a:spcPct val="0"/>
            </a:spcBef>
            <a:spcAft>
              <a:spcPct val="35000"/>
            </a:spcAft>
            <a:buNone/>
          </a:pPr>
          <a:r>
            <a:rPr lang="it-IT" sz="1800" kern="1200" dirty="0"/>
            <a:t>Mantenere un rapporto con la famiglia dove siano preminenti il “calore, l’</a:t>
          </a:r>
          <a:r>
            <a:rPr lang="it-IT" sz="1800" kern="1200" dirty="0" err="1"/>
            <a:t>affettivita</a:t>
          </a:r>
          <a:r>
            <a:rPr lang="it-IT" sz="1800" kern="1200" dirty="0"/>
            <a:t>̀” (approccio consenziente)</a:t>
          </a:r>
          <a:endParaRPr lang="en-US" sz="1800" kern="1200" dirty="0"/>
        </a:p>
      </dsp:txBody>
      <dsp:txXfrm>
        <a:off x="7412103" y="1516769"/>
        <a:ext cx="3369138" cy="2394898"/>
      </dsp:txXfrm>
    </dsp:sp>
    <dsp:sp modelId="{0AB03E90-AE49-8144-B154-366068E14C52}">
      <dsp:nvSpPr>
        <dsp:cNvPr id="0" name=""/>
        <dsp:cNvSpPr/>
      </dsp:nvSpPr>
      <dsp:spPr>
        <a:xfrm>
          <a:off x="8497948" y="399149"/>
          <a:ext cx="1197449" cy="1197449"/>
        </a:xfrm>
        <a:prstGeom prst="ellipse">
          <a:avLst/>
        </a:prstGeom>
        <a:gradFill rotWithShape="0">
          <a:gsLst>
            <a:gs pos="0">
              <a:schemeClr val="accent5">
                <a:hueOff val="15291745"/>
                <a:satOff val="-32670"/>
                <a:lumOff val="-13647"/>
                <a:alphaOff val="0"/>
                <a:tint val="94000"/>
                <a:satMod val="103000"/>
                <a:lumMod val="102000"/>
              </a:schemeClr>
            </a:gs>
            <a:gs pos="50000">
              <a:schemeClr val="accent5">
                <a:hueOff val="15291745"/>
                <a:satOff val="-32670"/>
                <a:lumOff val="-13647"/>
                <a:alphaOff val="0"/>
                <a:shade val="100000"/>
                <a:satMod val="110000"/>
                <a:lumMod val="100000"/>
              </a:schemeClr>
            </a:gs>
            <a:gs pos="100000">
              <a:schemeClr val="accent5">
                <a:hueOff val="15291745"/>
                <a:satOff val="-32670"/>
                <a:lumOff val="-13647"/>
                <a:alphaOff val="0"/>
                <a:shade val="78000"/>
                <a:satMod val="120000"/>
                <a:lumMod val="99000"/>
              </a:schemeClr>
            </a:gs>
          </a:gsLst>
          <a:lin ang="5400000" scaled="0"/>
        </a:gradFill>
        <a:ln w="6350" cap="flat" cmpd="sng" algn="in">
          <a:solidFill>
            <a:schemeClr val="accent5">
              <a:hueOff val="15291745"/>
              <a:satOff val="-32670"/>
              <a:lumOff val="-13647"/>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3358" tIns="12700" rIns="9335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673310" y="574511"/>
        <a:ext cx="846725" cy="846725"/>
      </dsp:txXfrm>
    </dsp:sp>
    <dsp:sp modelId="{F00E353A-087B-0A43-8EE2-9837B0D97684}">
      <dsp:nvSpPr>
        <dsp:cNvPr id="0" name=""/>
        <dsp:cNvSpPr/>
      </dsp:nvSpPr>
      <dsp:spPr>
        <a:xfrm>
          <a:off x="7412103" y="3991426"/>
          <a:ext cx="3369138" cy="72"/>
        </a:xfrm>
        <a:prstGeom prst="rect">
          <a:avLst/>
        </a:prstGeom>
        <a:gradFill rotWithShape="0">
          <a:gsLst>
            <a:gs pos="0">
              <a:schemeClr val="accent5">
                <a:hueOff val="19114680"/>
                <a:satOff val="-40837"/>
                <a:lumOff val="-17059"/>
                <a:alphaOff val="0"/>
                <a:tint val="94000"/>
                <a:satMod val="103000"/>
                <a:lumMod val="102000"/>
              </a:schemeClr>
            </a:gs>
            <a:gs pos="50000">
              <a:schemeClr val="accent5">
                <a:hueOff val="19114680"/>
                <a:satOff val="-40837"/>
                <a:lumOff val="-17059"/>
                <a:alphaOff val="0"/>
                <a:shade val="100000"/>
                <a:satMod val="110000"/>
                <a:lumMod val="100000"/>
              </a:schemeClr>
            </a:gs>
            <a:gs pos="100000">
              <a:schemeClr val="accent5">
                <a:hueOff val="19114680"/>
                <a:satOff val="-40837"/>
                <a:lumOff val="-17059"/>
                <a:alphaOff val="0"/>
                <a:shade val="78000"/>
                <a:satMod val="120000"/>
                <a:lumMod val="99000"/>
              </a:schemeClr>
            </a:gs>
          </a:gsLst>
          <a:lin ang="5400000" scaled="0"/>
        </a:gradFill>
        <a:ln w="6350" cap="flat" cmpd="sng" algn="in">
          <a:solidFill>
            <a:schemeClr val="accent5">
              <a:hueOff val="19114680"/>
              <a:satOff val="-40837"/>
              <a:lumOff val="-17059"/>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0FDB2-B7D2-1346-AD4B-CB6B78C9EBD2}">
      <dsp:nvSpPr>
        <dsp:cNvPr id="0" name=""/>
        <dsp:cNvSpPr/>
      </dsp:nvSpPr>
      <dsp:spPr>
        <a:xfrm>
          <a:off x="0" y="0"/>
          <a:ext cx="8143240" cy="790702"/>
        </a:xfrm>
        <a:prstGeom prst="roundRect">
          <a:avLst>
            <a:gd name="adj" fmla="val 1000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dirty="0"/>
            <a:t>Non va bene la fretta, l’impazienza, la terapia può avere tempi lunghi</a:t>
          </a:r>
          <a:endParaRPr lang="en-US" sz="2100" kern="1200" dirty="0"/>
        </a:p>
      </dsp:txBody>
      <dsp:txXfrm>
        <a:off x="23159" y="23159"/>
        <a:ext cx="7223196" cy="744384"/>
      </dsp:txXfrm>
    </dsp:sp>
    <dsp:sp modelId="{F69889D4-3280-1E43-8A48-44FA9B818E5B}">
      <dsp:nvSpPr>
        <dsp:cNvPr id="0" name=""/>
        <dsp:cNvSpPr/>
      </dsp:nvSpPr>
      <dsp:spPr>
        <a:xfrm>
          <a:off x="681996" y="934466"/>
          <a:ext cx="8143240" cy="790702"/>
        </a:xfrm>
        <a:prstGeom prst="roundRect">
          <a:avLst>
            <a:gd name="adj" fmla="val 1000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dirty="0"/>
            <a:t>Importante il timing,  come pensato da Bogliolo</a:t>
          </a:r>
          <a:endParaRPr lang="en-US" sz="2100" kern="1200" dirty="0"/>
        </a:p>
      </dsp:txBody>
      <dsp:txXfrm>
        <a:off x="705155" y="957625"/>
        <a:ext cx="6900969" cy="744384"/>
      </dsp:txXfrm>
    </dsp:sp>
    <dsp:sp modelId="{DBD71266-38CB-3E4D-912E-80867DFE8CCA}">
      <dsp:nvSpPr>
        <dsp:cNvPr id="0" name=""/>
        <dsp:cNvSpPr/>
      </dsp:nvSpPr>
      <dsp:spPr>
        <a:xfrm>
          <a:off x="1353813" y="1868932"/>
          <a:ext cx="8143240" cy="790702"/>
        </a:xfrm>
        <a:prstGeom prst="roundRect">
          <a:avLst>
            <a:gd name="adj" fmla="val 1000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a:t>La famiglia è un soggetto che ha i suoi tempi, che noi dobbiamo rispettare</a:t>
          </a:r>
          <a:endParaRPr lang="en-US" sz="2100" kern="1200"/>
        </a:p>
      </dsp:txBody>
      <dsp:txXfrm>
        <a:off x="1376972" y="1892091"/>
        <a:ext cx="6911148" cy="744384"/>
      </dsp:txXfrm>
    </dsp:sp>
    <dsp:sp modelId="{ADC7EFB7-892D-2545-A12A-9307C8AC7FF9}">
      <dsp:nvSpPr>
        <dsp:cNvPr id="0" name=""/>
        <dsp:cNvSpPr/>
      </dsp:nvSpPr>
      <dsp:spPr>
        <a:xfrm>
          <a:off x="2035809" y="2803397"/>
          <a:ext cx="8143240" cy="790702"/>
        </a:xfrm>
        <a:prstGeom prst="roundRect">
          <a:avLst>
            <a:gd name="adj" fmla="val 1000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a:t>Interventi fuori tempo creano solo problemi</a:t>
          </a:r>
          <a:endParaRPr lang="en-US" sz="2100" kern="1200"/>
        </a:p>
      </dsp:txBody>
      <dsp:txXfrm>
        <a:off x="2058968" y="2826556"/>
        <a:ext cx="6900969" cy="744384"/>
      </dsp:txXfrm>
    </dsp:sp>
    <dsp:sp modelId="{4668D2B3-04BB-BB45-8EE7-BD94670382B5}">
      <dsp:nvSpPr>
        <dsp:cNvPr id="0" name=""/>
        <dsp:cNvSpPr/>
      </dsp:nvSpPr>
      <dsp:spPr>
        <a:xfrm>
          <a:off x="7629283" y="605605"/>
          <a:ext cx="513956" cy="513956"/>
        </a:xfrm>
        <a:prstGeom prst="downArrow">
          <a:avLst>
            <a:gd name="adj1" fmla="val 55000"/>
            <a:gd name="adj2" fmla="val 45000"/>
          </a:avLst>
        </a:prstGeom>
        <a:solidFill>
          <a:schemeClr val="lt1">
            <a:alpha val="90000"/>
            <a:tint val="40000"/>
            <a:hueOff val="0"/>
            <a:satOff val="0"/>
            <a:lumOff val="0"/>
            <a:alphaOff val="0"/>
          </a:schemeClr>
        </a:solidFill>
        <a:ln w="6350" cap="flat" cmpd="sng" algn="in">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744923" y="605605"/>
        <a:ext cx="282676" cy="386752"/>
      </dsp:txXfrm>
    </dsp:sp>
    <dsp:sp modelId="{91572CA6-886D-144B-9848-2EC87DD13D07}">
      <dsp:nvSpPr>
        <dsp:cNvPr id="0" name=""/>
        <dsp:cNvSpPr/>
      </dsp:nvSpPr>
      <dsp:spPr>
        <a:xfrm>
          <a:off x="8311280" y="1540071"/>
          <a:ext cx="513956" cy="513956"/>
        </a:xfrm>
        <a:prstGeom prst="downArrow">
          <a:avLst>
            <a:gd name="adj1" fmla="val 55000"/>
            <a:gd name="adj2" fmla="val 45000"/>
          </a:avLst>
        </a:prstGeom>
        <a:solidFill>
          <a:schemeClr val="lt1">
            <a:alpha val="90000"/>
            <a:tint val="40000"/>
            <a:hueOff val="0"/>
            <a:satOff val="0"/>
            <a:lumOff val="0"/>
            <a:alphaOff val="0"/>
          </a:schemeClr>
        </a:solidFill>
        <a:ln w="6350" cap="flat" cmpd="sng" algn="in">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426920" y="1540071"/>
        <a:ext cx="282676" cy="386752"/>
      </dsp:txXfrm>
    </dsp:sp>
    <dsp:sp modelId="{3AD2ABDD-BA53-3242-9375-9CAACC0CD07C}">
      <dsp:nvSpPr>
        <dsp:cNvPr id="0" name=""/>
        <dsp:cNvSpPr/>
      </dsp:nvSpPr>
      <dsp:spPr>
        <a:xfrm>
          <a:off x="8983097" y="2474537"/>
          <a:ext cx="513956" cy="513956"/>
        </a:xfrm>
        <a:prstGeom prst="downArrow">
          <a:avLst>
            <a:gd name="adj1" fmla="val 55000"/>
            <a:gd name="adj2" fmla="val 45000"/>
          </a:avLst>
        </a:prstGeom>
        <a:solidFill>
          <a:schemeClr val="lt1">
            <a:alpha val="90000"/>
            <a:tint val="40000"/>
            <a:hueOff val="0"/>
            <a:satOff val="0"/>
            <a:lumOff val="0"/>
            <a:alphaOff val="0"/>
          </a:schemeClr>
        </a:solidFill>
        <a:ln w="6350" cap="flat" cmpd="sng" algn="in">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098737" y="2474537"/>
        <a:ext cx="282676" cy="3867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2B233-0BE6-EA40-8510-747F9C12BC10}">
      <dsp:nvSpPr>
        <dsp:cNvPr id="0" name=""/>
        <dsp:cNvSpPr/>
      </dsp:nvSpPr>
      <dsp:spPr>
        <a:xfrm>
          <a:off x="0" y="842764"/>
          <a:ext cx="3180953" cy="1908571"/>
        </a:xfrm>
        <a:prstGeom prst="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I buchi nella trama della memoria</a:t>
          </a:r>
          <a:endParaRPr lang="en-US" sz="2800" kern="1200" dirty="0"/>
        </a:p>
      </dsp:txBody>
      <dsp:txXfrm>
        <a:off x="0" y="842764"/>
        <a:ext cx="3180953" cy="1908571"/>
      </dsp:txXfrm>
    </dsp:sp>
    <dsp:sp modelId="{51A925A9-048E-6E49-B455-55A3076C1E2A}">
      <dsp:nvSpPr>
        <dsp:cNvPr id="0" name=""/>
        <dsp:cNvSpPr/>
      </dsp:nvSpPr>
      <dsp:spPr>
        <a:xfrm>
          <a:off x="3499048" y="842764"/>
          <a:ext cx="3180953" cy="1908571"/>
        </a:xfrm>
        <a:prstGeom prst="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a:t>I vuoti narrativi</a:t>
          </a:r>
          <a:endParaRPr lang="en-US" sz="2800" kern="1200"/>
        </a:p>
      </dsp:txBody>
      <dsp:txXfrm>
        <a:off x="3499048" y="842764"/>
        <a:ext cx="3180953" cy="1908571"/>
      </dsp:txXfrm>
    </dsp:sp>
    <dsp:sp modelId="{F5464C3D-648C-8743-9FD7-9070038B65DC}">
      <dsp:nvSpPr>
        <dsp:cNvPr id="0" name=""/>
        <dsp:cNvSpPr/>
      </dsp:nvSpPr>
      <dsp:spPr>
        <a:xfrm>
          <a:off x="6998096" y="842764"/>
          <a:ext cx="3180953" cy="1908571"/>
        </a:xfrm>
        <a:prstGeom prst="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Le parole che hanno perso il movimento e l’ancoraggio verso le altre parole</a:t>
          </a:r>
          <a:endParaRPr lang="en-US" sz="2800" kern="1200" dirty="0"/>
        </a:p>
      </dsp:txBody>
      <dsp:txXfrm>
        <a:off x="6998096" y="842764"/>
        <a:ext cx="3180953" cy="19085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43445-EFAB-A34A-9D5B-8EAEB7A34F89}">
      <dsp:nvSpPr>
        <dsp:cNvPr id="0" name=""/>
        <dsp:cNvSpPr/>
      </dsp:nvSpPr>
      <dsp:spPr>
        <a:xfrm>
          <a:off x="0" y="0"/>
          <a:ext cx="3180953" cy="4356950"/>
        </a:xfrm>
        <a:prstGeom prst="rect">
          <a:avLst/>
        </a:prstGeom>
        <a:solidFill>
          <a:schemeClr val="dk2">
            <a:alpha val="90000"/>
            <a:tint val="40000"/>
            <a:hueOff val="0"/>
            <a:satOff val="0"/>
            <a:lumOff val="0"/>
            <a:alphaOff val="0"/>
          </a:schemeClr>
        </a:solidFill>
        <a:ln w="6350" cap="flat" cmpd="sng" algn="in">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999" tIns="330200" rIns="247999" bIns="330200" numCol="1" spcCol="1270" anchor="t" anchorCtr="0">
          <a:noAutofit/>
        </a:bodyPr>
        <a:lstStyle/>
        <a:p>
          <a:pPr marL="0" lvl="0" indent="0" algn="l" defTabSz="800100">
            <a:lnSpc>
              <a:spcPct val="90000"/>
            </a:lnSpc>
            <a:spcBef>
              <a:spcPct val="0"/>
            </a:spcBef>
            <a:spcAft>
              <a:spcPct val="35000"/>
            </a:spcAft>
            <a:buNone/>
          </a:pPr>
          <a:r>
            <a:rPr lang="it-IT" sz="1800" kern="1200" dirty="0"/>
            <a:t>Il margine che cresce</a:t>
          </a:r>
          <a:endParaRPr lang="en-US" sz="1800" kern="1200" dirty="0"/>
        </a:p>
      </dsp:txBody>
      <dsp:txXfrm>
        <a:off x="0" y="1655641"/>
        <a:ext cx="3180953" cy="2614170"/>
      </dsp:txXfrm>
    </dsp:sp>
    <dsp:sp modelId="{1567A8DF-6767-AD49-AB9B-267F0F87444F}">
      <dsp:nvSpPr>
        <dsp:cNvPr id="0" name=""/>
        <dsp:cNvSpPr/>
      </dsp:nvSpPr>
      <dsp:spPr>
        <a:xfrm>
          <a:off x="936934" y="435694"/>
          <a:ext cx="1307085" cy="1307085"/>
        </a:xfrm>
        <a:prstGeom prst="ellips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6350" cap="flat" cmpd="sng" algn="in">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905" tIns="12700" rIns="10190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28352" y="627112"/>
        <a:ext cx="924249" cy="924249"/>
      </dsp:txXfrm>
    </dsp:sp>
    <dsp:sp modelId="{88CD70CE-8717-CC4E-9F4D-39CBF47106A8}">
      <dsp:nvSpPr>
        <dsp:cNvPr id="0" name=""/>
        <dsp:cNvSpPr/>
      </dsp:nvSpPr>
      <dsp:spPr>
        <a:xfrm>
          <a:off x="0" y="4356878"/>
          <a:ext cx="3180953" cy="72"/>
        </a:xfrm>
        <a:prstGeom prst="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6350" cap="flat" cmpd="sng" algn="in">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3140125-9E31-7F45-A154-E269D090C57C}">
      <dsp:nvSpPr>
        <dsp:cNvPr id="0" name=""/>
        <dsp:cNvSpPr/>
      </dsp:nvSpPr>
      <dsp:spPr>
        <a:xfrm>
          <a:off x="3499048" y="0"/>
          <a:ext cx="3180953" cy="4356950"/>
        </a:xfrm>
        <a:prstGeom prst="rect">
          <a:avLst/>
        </a:prstGeom>
        <a:solidFill>
          <a:schemeClr val="dk2">
            <a:alpha val="90000"/>
            <a:tint val="40000"/>
            <a:hueOff val="0"/>
            <a:satOff val="0"/>
            <a:lumOff val="0"/>
            <a:alphaOff val="0"/>
          </a:schemeClr>
        </a:solidFill>
        <a:ln w="6350" cap="flat" cmpd="sng" algn="in">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999" tIns="330200" rIns="247999" bIns="330200" numCol="1" spcCol="1270" anchor="t" anchorCtr="0">
          <a:noAutofit/>
        </a:bodyPr>
        <a:lstStyle/>
        <a:p>
          <a:pPr marL="0" lvl="0" indent="0" algn="l" defTabSz="800100">
            <a:lnSpc>
              <a:spcPct val="90000"/>
            </a:lnSpc>
            <a:spcBef>
              <a:spcPct val="0"/>
            </a:spcBef>
            <a:spcAft>
              <a:spcPct val="35000"/>
            </a:spcAft>
            <a:buNone/>
          </a:pPr>
          <a:r>
            <a:rPr lang="it-IT" sz="1800" kern="1200" dirty="0"/>
            <a:t>L’operare sui massi congelati che rimangono «incistati» nel corpo e nella mente individuale e familiare. Per r</a:t>
          </a:r>
          <a:r>
            <a:rPr lang="it-IT" sz="1800" kern="1200" dirty="0">
              <a:solidFill>
                <a:schemeClr val="tx1"/>
              </a:solidFill>
              <a:effectLst/>
              <a:latin typeface="+mn-lt"/>
              <a:ea typeface="+mn-ea"/>
              <a:cs typeface="+mn-cs"/>
            </a:rPr>
            <a:t>ivitalizzare la parte dissociata, “morta”, messa in stato di ibernazione</a:t>
          </a:r>
          <a:r>
            <a:rPr lang="it-IT" sz="1800" kern="1200" dirty="0"/>
            <a:t> </a:t>
          </a:r>
        </a:p>
      </dsp:txBody>
      <dsp:txXfrm>
        <a:off x="3499048" y="1655641"/>
        <a:ext cx="3180953" cy="2614170"/>
      </dsp:txXfrm>
    </dsp:sp>
    <dsp:sp modelId="{BD603F53-B663-DC40-A852-F7920F15DBA0}">
      <dsp:nvSpPr>
        <dsp:cNvPr id="0" name=""/>
        <dsp:cNvSpPr/>
      </dsp:nvSpPr>
      <dsp:spPr>
        <a:xfrm>
          <a:off x="4435982" y="435694"/>
          <a:ext cx="1307085" cy="1307085"/>
        </a:xfrm>
        <a:prstGeom prst="ellips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6350" cap="flat" cmpd="sng" algn="in">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905" tIns="12700" rIns="10190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627400" y="627112"/>
        <a:ext cx="924249" cy="924249"/>
      </dsp:txXfrm>
    </dsp:sp>
    <dsp:sp modelId="{1C45CEDB-8683-304D-88DA-DE7316F2333B}">
      <dsp:nvSpPr>
        <dsp:cNvPr id="0" name=""/>
        <dsp:cNvSpPr/>
      </dsp:nvSpPr>
      <dsp:spPr>
        <a:xfrm>
          <a:off x="3499048" y="4356878"/>
          <a:ext cx="3180953" cy="72"/>
        </a:xfrm>
        <a:prstGeom prst="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6350" cap="flat" cmpd="sng" algn="in">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8A7EDAD-58BF-834C-9763-820B09D12738}">
      <dsp:nvSpPr>
        <dsp:cNvPr id="0" name=""/>
        <dsp:cNvSpPr/>
      </dsp:nvSpPr>
      <dsp:spPr>
        <a:xfrm>
          <a:off x="6998096" y="0"/>
          <a:ext cx="3180953" cy="4356950"/>
        </a:xfrm>
        <a:prstGeom prst="rect">
          <a:avLst/>
        </a:prstGeom>
        <a:solidFill>
          <a:schemeClr val="dk2">
            <a:alpha val="90000"/>
            <a:tint val="40000"/>
            <a:hueOff val="0"/>
            <a:satOff val="0"/>
            <a:lumOff val="0"/>
            <a:alphaOff val="0"/>
          </a:schemeClr>
        </a:solidFill>
        <a:ln w="6350" cap="flat" cmpd="sng" algn="in">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999" tIns="330200" rIns="247999" bIns="330200" numCol="1" spcCol="1270" anchor="t" anchorCtr="0">
          <a:noAutofit/>
        </a:bodyPr>
        <a:lstStyle/>
        <a:p>
          <a:pPr marL="0" lvl="0" indent="0" algn="l" defTabSz="800100">
            <a:lnSpc>
              <a:spcPct val="90000"/>
            </a:lnSpc>
            <a:spcBef>
              <a:spcPct val="0"/>
            </a:spcBef>
            <a:spcAft>
              <a:spcPct val="35000"/>
            </a:spcAft>
            <a:buNone/>
          </a:pPr>
          <a:r>
            <a:rPr lang="it-IT" sz="1800" kern="1200" dirty="0"/>
            <a:t>Un imperativo: agire con delicatezza,  sui margini del corpo estraneo che alimenta il vissuto di disperazione, e che non sempre viene riconosciuto, perché non sempre affiora alla coscienza</a:t>
          </a:r>
          <a:r>
            <a:rPr lang="it-IT" sz="2000" kern="1200" dirty="0"/>
            <a:t>.</a:t>
          </a:r>
          <a:endParaRPr lang="en-US" sz="2000" kern="1200" dirty="0"/>
        </a:p>
      </dsp:txBody>
      <dsp:txXfrm>
        <a:off x="6998096" y="1655641"/>
        <a:ext cx="3180953" cy="2614170"/>
      </dsp:txXfrm>
    </dsp:sp>
    <dsp:sp modelId="{FC77C20D-26A4-FD48-A377-813DB2B9DF3D}">
      <dsp:nvSpPr>
        <dsp:cNvPr id="0" name=""/>
        <dsp:cNvSpPr/>
      </dsp:nvSpPr>
      <dsp:spPr>
        <a:xfrm>
          <a:off x="7935030" y="435694"/>
          <a:ext cx="1307085" cy="1307085"/>
        </a:xfrm>
        <a:prstGeom prst="ellips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6350" cap="flat" cmpd="sng" algn="in">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905" tIns="12700" rIns="10190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126448" y="627112"/>
        <a:ext cx="924249" cy="924249"/>
      </dsp:txXfrm>
    </dsp:sp>
    <dsp:sp modelId="{3F8C6815-73FB-E84A-9C7A-3B7FF5DA5273}">
      <dsp:nvSpPr>
        <dsp:cNvPr id="0" name=""/>
        <dsp:cNvSpPr/>
      </dsp:nvSpPr>
      <dsp:spPr>
        <a:xfrm>
          <a:off x="6998096" y="4356878"/>
          <a:ext cx="3180953" cy="72"/>
        </a:xfrm>
        <a:prstGeom prst="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6350" cap="flat" cmpd="sng" algn="in">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C00CB-E711-AD4F-8253-9BF62FDA9A3F}">
      <dsp:nvSpPr>
        <dsp:cNvPr id="0" name=""/>
        <dsp:cNvSpPr/>
      </dsp:nvSpPr>
      <dsp:spPr>
        <a:xfrm>
          <a:off x="0" y="438"/>
          <a:ext cx="10179050" cy="0"/>
        </a:xfrm>
        <a:prstGeom prst="line">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w="6350" cap="flat" cmpd="sng" algn="in">
          <a:solidFill>
            <a:schemeClr val="accent5">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0018EFD-083C-3E4E-8283-E5E03B680427}">
      <dsp:nvSpPr>
        <dsp:cNvPr id="0" name=""/>
        <dsp:cNvSpPr/>
      </dsp:nvSpPr>
      <dsp:spPr>
        <a:xfrm>
          <a:off x="0" y="438"/>
          <a:ext cx="10179050" cy="71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a:t>Nel passato alla ricerca di qualcosa di positivo. Quando la famiglia ha dimostrato di sapersela cavare. Le situazione uniche di White.  Morceaux del passato riportate nel presente: la lezione di Derrida e il suo concetto di iterabilità</a:t>
          </a:r>
          <a:endParaRPr lang="en-US" sz="1700" kern="1200"/>
        </a:p>
      </dsp:txBody>
      <dsp:txXfrm>
        <a:off x="0" y="438"/>
        <a:ext cx="10179050" cy="718644"/>
      </dsp:txXfrm>
    </dsp:sp>
    <dsp:sp modelId="{C95B5D1E-FA51-1F4C-878A-3CFE79E44AB6}">
      <dsp:nvSpPr>
        <dsp:cNvPr id="0" name=""/>
        <dsp:cNvSpPr/>
      </dsp:nvSpPr>
      <dsp:spPr>
        <a:xfrm>
          <a:off x="0" y="719083"/>
          <a:ext cx="10179050" cy="0"/>
        </a:xfrm>
        <a:prstGeom prst="line">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w="6350" cap="flat" cmpd="sng" algn="in">
          <a:solidFill>
            <a:schemeClr val="accent5">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720B3CB-6721-8C49-94A9-69AAD511B954}">
      <dsp:nvSpPr>
        <dsp:cNvPr id="0" name=""/>
        <dsp:cNvSpPr/>
      </dsp:nvSpPr>
      <dsp:spPr>
        <a:xfrm>
          <a:off x="0" y="719083"/>
          <a:ext cx="10179050" cy="71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dirty="0"/>
            <a:t>Lo sguardo verso il futuro per dischiudere l’orizzonte. La sfera di cristallo. Le simulate del «tempo sospeso». Le domande sul futuro ed ipotetiche</a:t>
          </a:r>
          <a:endParaRPr lang="en-US" sz="1700" kern="1200" dirty="0"/>
        </a:p>
      </dsp:txBody>
      <dsp:txXfrm>
        <a:off x="0" y="719083"/>
        <a:ext cx="10179050" cy="718644"/>
      </dsp:txXfrm>
    </dsp:sp>
    <dsp:sp modelId="{23457B12-5BFF-6A4B-9AF2-F12CB4E212E9}">
      <dsp:nvSpPr>
        <dsp:cNvPr id="0" name=""/>
        <dsp:cNvSpPr/>
      </dsp:nvSpPr>
      <dsp:spPr>
        <a:xfrm>
          <a:off x="0" y="1437727"/>
          <a:ext cx="10179050" cy="0"/>
        </a:xfrm>
        <a:prstGeom prst="line">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w="6350" cap="flat" cmpd="sng" algn="in">
          <a:solidFill>
            <a:schemeClr val="accent5">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5F782AC-F3C7-894C-9635-6FE8FDEF59ED}">
      <dsp:nvSpPr>
        <dsp:cNvPr id="0" name=""/>
        <dsp:cNvSpPr/>
      </dsp:nvSpPr>
      <dsp:spPr>
        <a:xfrm>
          <a:off x="0" y="1437727"/>
          <a:ext cx="10179050" cy="71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a:t>Stando ben saldi sul presente, sul confine. Insieme. Noi e la famiglia. Talvolta sopra, ma quasi sempre di lato,  accompagnando la direzione, sia in avanti che indietro. </a:t>
          </a:r>
          <a:endParaRPr lang="en-US" sz="1700" kern="1200"/>
        </a:p>
      </dsp:txBody>
      <dsp:txXfrm>
        <a:off x="0" y="1437727"/>
        <a:ext cx="10179050" cy="718644"/>
      </dsp:txXfrm>
    </dsp:sp>
    <dsp:sp modelId="{6B87537A-8C80-0246-9D5F-5F89DD02335A}">
      <dsp:nvSpPr>
        <dsp:cNvPr id="0" name=""/>
        <dsp:cNvSpPr/>
      </dsp:nvSpPr>
      <dsp:spPr>
        <a:xfrm>
          <a:off x="0" y="2156372"/>
          <a:ext cx="10179050" cy="0"/>
        </a:xfrm>
        <a:prstGeom prst="line">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w="6350" cap="flat" cmpd="sng" algn="in">
          <a:solidFill>
            <a:schemeClr val="accent5">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6468BC3-91C2-9940-B113-0A6D40E800EA}">
      <dsp:nvSpPr>
        <dsp:cNvPr id="0" name=""/>
        <dsp:cNvSpPr/>
      </dsp:nvSpPr>
      <dsp:spPr>
        <a:xfrm>
          <a:off x="0" y="2156372"/>
          <a:ext cx="10179050" cy="71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a:t>Per passare dalla rigidità chiusa di un quadro che non possiamo ritoccare, all’ambivalenza paradossale di Bateson: rigor ed immaginazione.  </a:t>
          </a:r>
          <a:endParaRPr lang="en-US" sz="1700" kern="1200"/>
        </a:p>
      </dsp:txBody>
      <dsp:txXfrm>
        <a:off x="0" y="2156372"/>
        <a:ext cx="10179050" cy="718644"/>
      </dsp:txXfrm>
    </dsp:sp>
    <dsp:sp modelId="{2E17066D-A65C-4F41-984B-C5B062C36E0F}">
      <dsp:nvSpPr>
        <dsp:cNvPr id="0" name=""/>
        <dsp:cNvSpPr/>
      </dsp:nvSpPr>
      <dsp:spPr>
        <a:xfrm>
          <a:off x="0" y="2875016"/>
          <a:ext cx="10179050" cy="0"/>
        </a:xfrm>
        <a:prstGeom prst="line">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w="6350" cap="flat" cmpd="sng" algn="in">
          <a:solidFill>
            <a:schemeClr val="accent5">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6BCA9AB-45FE-F845-8718-5C581F1727A0}">
      <dsp:nvSpPr>
        <dsp:cNvPr id="0" name=""/>
        <dsp:cNvSpPr/>
      </dsp:nvSpPr>
      <dsp:spPr>
        <a:xfrm>
          <a:off x="0" y="2875016"/>
          <a:ext cx="10179050" cy="71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dirty="0"/>
            <a:t>L’andirivieni. Bateson ne parla nei termini di un’alternanza dello stringere e dell’allentare. C’è delicatezza e cautela nell’accompagnamento</a:t>
          </a:r>
          <a:endParaRPr lang="en-US" sz="1700" kern="1200" dirty="0"/>
        </a:p>
      </dsp:txBody>
      <dsp:txXfrm>
        <a:off x="0" y="2875016"/>
        <a:ext cx="10179050" cy="718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C7993-430A-AA49-82C8-7AA14F65C08E}">
      <dsp:nvSpPr>
        <dsp:cNvPr id="0" name=""/>
        <dsp:cNvSpPr/>
      </dsp:nvSpPr>
      <dsp:spPr>
        <a:xfrm>
          <a:off x="1242" y="182126"/>
          <a:ext cx="4361384" cy="2769479"/>
        </a:xfrm>
        <a:prstGeom prst="roundRect">
          <a:avLst>
            <a:gd name="adj" fmla="val 10000"/>
          </a:avLst>
        </a:prstGeom>
        <a:solidFill>
          <a:schemeClr val="lt1">
            <a:hueOff val="0"/>
            <a:satOff val="0"/>
            <a:lumOff val="0"/>
            <a:alphaOff val="0"/>
          </a:schemeClr>
        </a:solidFill>
        <a:ln w="12700"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1FC797-AB64-5F40-A45F-0EA3694F6E95}">
      <dsp:nvSpPr>
        <dsp:cNvPr id="0" name=""/>
        <dsp:cNvSpPr/>
      </dsp:nvSpPr>
      <dsp:spPr>
        <a:xfrm>
          <a:off x="485840" y="642494"/>
          <a:ext cx="4361384" cy="2769479"/>
        </a:xfrm>
        <a:prstGeom prst="roundRect">
          <a:avLst>
            <a:gd name="adj" fmla="val 10000"/>
          </a:avLst>
        </a:prstGeom>
        <a:solidFill>
          <a:schemeClr val="accent3">
            <a:alpha val="90000"/>
            <a:tint val="40000"/>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a:t>
          </a:r>
          <a:r>
            <a:rPr lang="it-IT" sz="2500" b="1" kern="1200" dirty="0"/>
            <a:t>L'evento per sua natura è qualcosa di singolare, aleatorio, improbabile e temporale (Morin)</a:t>
          </a:r>
          <a:r>
            <a:rPr lang="it-IT" sz="2500" kern="1200" dirty="0"/>
            <a:t>. </a:t>
          </a:r>
          <a:endParaRPr lang="en-US" sz="2500" kern="1200" dirty="0"/>
        </a:p>
      </dsp:txBody>
      <dsp:txXfrm>
        <a:off x="566955" y="723609"/>
        <a:ext cx="4199154" cy="2607249"/>
      </dsp:txXfrm>
    </dsp:sp>
    <dsp:sp modelId="{08670440-47D3-FC4F-98EB-C31EF3830D8F}">
      <dsp:nvSpPr>
        <dsp:cNvPr id="0" name=""/>
        <dsp:cNvSpPr/>
      </dsp:nvSpPr>
      <dsp:spPr>
        <a:xfrm>
          <a:off x="5331824" y="182126"/>
          <a:ext cx="4361384" cy="2769479"/>
        </a:xfrm>
        <a:prstGeom prst="roundRect">
          <a:avLst>
            <a:gd name="adj" fmla="val 10000"/>
          </a:avLst>
        </a:prstGeom>
        <a:solidFill>
          <a:schemeClr val="lt1">
            <a:hueOff val="0"/>
            <a:satOff val="0"/>
            <a:lumOff val="0"/>
            <a:alphaOff val="0"/>
          </a:schemeClr>
        </a:solidFill>
        <a:ln w="12700"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89DBBF-FC4E-B040-A8B1-7DAC3B1D3E0D}">
      <dsp:nvSpPr>
        <dsp:cNvPr id="0" name=""/>
        <dsp:cNvSpPr/>
      </dsp:nvSpPr>
      <dsp:spPr>
        <a:xfrm>
          <a:off x="5816422" y="642494"/>
          <a:ext cx="4361384" cy="2769479"/>
        </a:xfrm>
        <a:prstGeom prst="roundRect">
          <a:avLst>
            <a:gd name="adj" fmla="val 10000"/>
          </a:avLst>
        </a:prstGeom>
        <a:solidFill>
          <a:schemeClr val="accent3">
            <a:alpha val="90000"/>
            <a:tint val="40000"/>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a:t>Il suo accadere equivale sempre alla rottura di una continuità, alla trasgressione di una norma, al momentaneo venir meno di un ordine e di una stabilità in qualche modo stabiliti"</a:t>
          </a:r>
          <a:endParaRPr lang="en-US" sz="2500" kern="1200"/>
        </a:p>
      </dsp:txBody>
      <dsp:txXfrm>
        <a:off x="5897537" y="723609"/>
        <a:ext cx="4199154" cy="2607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46634-5AA5-244F-AEB7-E4DB3BAC5054}">
      <dsp:nvSpPr>
        <dsp:cNvPr id="0" name=""/>
        <dsp:cNvSpPr/>
      </dsp:nvSpPr>
      <dsp:spPr>
        <a:xfrm>
          <a:off x="1242" y="395387"/>
          <a:ext cx="4522917" cy="2261458"/>
        </a:xfrm>
        <a:prstGeom prst="roundRect">
          <a:avLst>
            <a:gd name="adj" fmla="val 1000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it-IT" sz="3800" kern="1200" dirty="0"/>
            <a:t>Un evento per essere percepito deve essere percepibile.</a:t>
          </a:r>
          <a:endParaRPr lang="en-US" sz="3800" kern="1200" dirty="0"/>
        </a:p>
      </dsp:txBody>
      <dsp:txXfrm>
        <a:off x="67478" y="461623"/>
        <a:ext cx="4390445" cy="2128986"/>
      </dsp:txXfrm>
    </dsp:sp>
    <dsp:sp modelId="{0CDEEB86-1340-1647-85B7-7B7FD7F4B0CD}">
      <dsp:nvSpPr>
        <dsp:cNvPr id="0" name=""/>
        <dsp:cNvSpPr/>
      </dsp:nvSpPr>
      <dsp:spPr>
        <a:xfrm>
          <a:off x="5654889" y="395387"/>
          <a:ext cx="4522917" cy="2261458"/>
        </a:xfrm>
        <a:prstGeom prst="roundRect">
          <a:avLst>
            <a:gd name="adj" fmla="val 1000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it-IT" sz="3800" kern="1200" dirty="0"/>
            <a:t>Senza un osservatore non c’è evento?</a:t>
          </a:r>
          <a:endParaRPr lang="en-US" sz="3800" kern="1200" dirty="0"/>
        </a:p>
      </dsp:txBody>
      <dsp:txXfrm>
        <a:off x="5721125" y="461623"/>
        <a:ext cx="4390445" cy="2128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0AE4A-7D23-3B46-85BD-BCC018C39251}">
      <dsp:nvSpPr>
        <dsp:cNvPr id="0" name=""/>
        <dsp:cNvSpPr/>
      </dsp:nvSpPr>
      <dsp:spPr>
        <a:xfrm>
          <a:off x="4563016" y="1751330"/>
          <a:ext cx="1018816" cy="91440"/>
        </a:xfrm>
        <a:custGeom>
          <a:avLst/>
          <a:gdLst/>
          <a:ahLst/>
          <a:cxnLst/>
          <a:rect l="0" t="0" r="0" b="0"/>
          <a:pathLst>
            <a:path>
              <a:moveTo>
                <a:pt x="0" y="45720"/>
              </a:moveTo>
              <a:lnTo>
                <a:pt x="1018816" y="45720"/>
              </a:lnTo>
            </a:path>
          </a:pathLst>
        </a:custGeom>
        <a:noFill/>
        <a:ln w="6350" cap="flat" cmpd="sng" algn="in">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46189" y="1791802"/>
        <a:ext cx="52470" cy="10494"/>
      </dsp:txXfrm>
    </dsp:sp>
    <dsp:sp modelId="{F609016A-6752-9B4F-AD30-F0BCB310C53E}">
      <dsp:nvSpPr>
        <dsp:cNvPr id="0" name=""/>
        <dsp:cNvSpPr/>
      </dsp:nvSpPr>
      <dsp:spPr>
        <a:xfrm>
          <a:off x="2137" y="428246"/>
          <a:ext cx="4562679" cy="2737607"/>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3575" tIns="234681" rIns="223575" bIns="234681" numCol="1" spcCol="1270" anchor="ctr" anchorCtr="0">
          <a:noAutofit/>
        </a:bodyPr>
        <a:lstStyle/>
        <a:p>
          <a:pPr marL="0" lvl="0" indent="0" algn="ctr" defTabSz="1244600">
            <a:lnSpc>
              <a:spcPct val="90000"/>
            </a:lnSpc>
            <a:spcBef>
              <a:spcPct val="0"/>
            </a:spcBef>
            <a:spcAft>
              <a:spcPct val="35000"/>
            </a:spcAft>
            <a:buNone/>
          </a:pPr>
          <a:r>
            <a:rPr lang="it-IT" sz="2800" kern="1200"/>
            <a:t>Ogni evento presuppone un osservatore o meglio una pluralità di osservatori che siano in grado di comunicarsi i risultati delle loro osservazioni.</a:t>
          </a:r>
          <a:endParaRPr lang="en-US" sz="2800" kern="1200"/>
        </a:p>
      </dsp:txBody>
      <dsp:txXfrm>
        <a:off x="2137" y="428246"/>
        <a:ext cx="4562679" cy="2737607"/>
      </dsp:txXfrm>
    </dsp:sp>
    <dsp:sp modelId="{781D886C-2D99-B94A-8115-DE97CCBFFAA4}">
      <dsp:nvSpPr>
        <dsp:cNvPr id="0" name=""/>
        <dsp:cNvSpPr/>
      </dsp:nvSpPr>
      <dsp:spPr>
        <a:xfrm>
          <a:off x="5614233" y="428246"/>
          <a:ext cx="4562679" cy="2737607"/>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3575" tIns="234681" rIns="223575" bIns="234681" numCol="1" spcCol="1270" anchor="ctr" anchorCtr="0">
          <a:noAutofit/>
        </a:bodyPr>
        <a:lstStyle/>
        <a:p>
          <a:pPr marL="0" lvl="0" indent="0" algn="ctr" defTabSz="1244600">
            <a:lnSpc>
              <a:spcPct val="90000"/>
            </a:lnSpc>
            <a:spcBef>
              <a:spcPct val="0"/>
            </a:spcBef>
            <a:spcAft>
              <a:spcPct val="35000"/>
            </a:spcAft>
            <a:buNone/>
          </a:pPr>
          <a:r>
            <a:rPr lang="it-IT" sz="2800" kern="1200"/>
            <a:t>Il campo dell'invisibile è quello in cui si possono ottenere informazioni solo attraverso il linguaggio</a:t>
          </a:r>
          <a:endParaRPr lang="en-US" sz="2800" kern="1200"/>
        </a:p>
      </dsp:txBody>
      <dsp:txXfrm>
        <a:off x="5614233" y="428246"/>
        <a:ext cx="4562679" cy="27376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08BC2-5AD5-0F4D-BA31-685E89ED0568}">
      <dsp:nvSpPr>
        <dsp:cNvPr id="0" name=""/>
        <dsp:cNvSpPr/>
      </dsp:nvSpPr>
      <dsp:spPr>
        <a:xfrm>
          <a:off x="44446" y="6008"/>
          <a:ext cx="4921825" cy="1052271"/>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it-IT" sz="3100" kern="1200"/>
            <a:t>Prevedibili</a:t>
          </a:r>
          <a:endParaRPr lang="en-US" sz="3100" kern="1200"/>
        </a:p>
      </dsp:txBody>
      <dsp:txXfrm>
        <a:off x="44446" y="6008"/>
        <a:ext cx="4921825" cy="1052271"/>
      </dsp:txXfrm>
    </dsp:sp>
    <dsp:sp modelId="{1B0B24C3-D01A-3F4A-A1C7-DB0AF3435F79}">
      <dsp:nvSpPr>
        <dsp:cNvPr id="0" name=""/>
        <dsp:cNvSpPr/>
      </dsp:nvSpPr>
      <dsp:spPr>
        <a:xfrm>
          <a:off x="0" y="811148"/>
          <a:ext cx="4999787" cy="3015784"/>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it-IT" sz="2800" kern="1200" dirty="0"/>
            <a:t>Scelti: il matrimonio, la nascita dei figli, l</a:t>
          </a:r>
          <a:r>
            <a:rPr lang="ja-JP" sz="2800" kern="1200"/>
            <a:t>’</a:t>
          </a:r>
          <a:r>
            <a:rPr lang="it-IT" sz="2800" kern="1200" dirty="0"/>
            <a:t>adolescenza dei figli, i figli che escono di casa, il pensionamento </a:t>
          </a:r>
          <a:endParaRPr lang="en-US" sz="2800" kern="1200" dirty="0"/>
        </a:p>
        <a:p>
          <a:pPr marL="285750" lvl="1" indent="-285750" algn="l" defTabSz="1244600">
            <a:lnSpc>
              <a:spcPct val="90000"/>
            </a:lnSpc>
            <a:spcBef>
              <a:spcPct val="0"/>
            </a:spcBef>
            <a:spcAft>
              <a:spcPct val="15000"/>
            </a:spcAft>
            <a:buChar char="•"/>
          </a:pPr>
          <a:r>
            <a:rPr lang="it-IT" sz="2800" kern="1200" dirty="0"/>
            <a:t>Non scelti: la morte</a:t>
          </a:r>
          <a:endParaRPr lang="en-US" sz="2800" kern="1200" dirty="0"/>
        </a:p>
      </dsp:txBody>
      <dsp:txXfrm>
        <a:off x="0" y="811148"/>
        <a:ext cx="4999787" cy="3015784"/>
      </dsp:txXfrm>
    </dsp:sp>
    <dsp:sp modelId="{9F865185-A457-084B-BF06-4959099CC29F}">
      <dsp:nvSpPr>
        <dsp:cNvPr id="0" name=""/>
        <dsp:cNvSpPr/>
      </dsp:nvSpPr>
      <dsp:spPr>
        <a:xfrm>
          <a:off x="5694309" y="132577"/>
          <a:ext cx="4921825" cy="892800"/>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it-IT" sz="3100" kern="1200"/>
            <a:t>Imprevedibili</a:t>
          </a:r>
          <a:endParaRPr lang="en-US" sz="3100" kern="1200"/>
        </a:p>
      </dsp:txBody>
      <dsp:txXfrm>
        <a:off x="5694309" y="132577"/>
        <a:ext cx="4921825" cy="892800"/>
      </dsp:txXfrm>
    </dsp:sp>
    <dsp:sp modelId="{9D3280CC-3D70-1845-A6EF-B5CFD183B9EC}">
      <dsp:nvSpPr>
        <dsp:cNvPr id="0" name=""/>
        <dsp:cNvSpPr/>
      </dsp:nvSpPr>
      <dsp:spPr>
        <a:xfrm>
          <a:off x="5694309" y="1025377"/>
          <a:ext cx="4921825" cy="2668977"/>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it-IT" sz="3100" kern="1200" dirty="0"/>
            <a:t>Scelti: la separazione </a:t>
          </a:r>
          <a:endParaRPr lang="en-US" sz="3100" kern="1200" dirty="0"/>
        </a:p>
        <a:p>
          <a:pPr marL="285750" lvl="1" indent="-285750" algn="l" defTabSz="1377950">
            <a:lnSpc>
              <a:spcPct val="90000"/>
            </a:lnSpc>
            <a:spcBef>
              <a:spcPct val="0"/>
            </a:spcBef>
            <a:spcAft>
              <a:spcPct val="15000"/>
            </a:spcAft>
            <a:buChar char="•"/>
          </a:pPr>
          <a:r>
            <a:rPr lang="it-IT" sz="3100" kern="1200" dirty="0"/>
            <a:t>Non scelti: </a:t>
          </a:r>
          <a:r>
            <a:rPr lang="it-IT" sz="3100" b="1" kern="1200" dirty="0"/>
            <a:t>eventi traumatici, una improvvisa sfortuna o fortuna ecc.</a:t>
          </a:r>
          <a:endParaRPr lang="en-US" sz="3100" b="1" kern="1200" dirty="0"/>
        </a:p>
      </dsp:txBody>
      <dsp:txXfrm>
        <a:off x="5694309" y="1025377"/>
        <a:ext cx="4921825" cy="26689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E86DD-ACC4-46DB-92C1-8DDB37D261A2}">
      <dsp:nvSpPr>
        <dsp:cNvPr id="0" name=""/>
        <dsp:cNvSpPr/>
      </dsp:nvSpPr>
      <dsp:spPr>
        <a:xfrm>
          <a:off x="3291839" y="575"/>
          <a:ext cx="4937760" cy="2243922"/>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a:t>Rottura dello scudo protettivo. </a:t>
          </a:r>
        </a:p>
        <a:p>
          <a:pPr marL="171450" lvl="1" indent="-171450" algn="l" defTabSz="800100">
            <a:lnSpc>
              <a:spcPct val="90000"/>
            </a:lnSpc>
            <a:spcBef>
              <a:spcPct val="0"/>
            </a:spcBef>
            <a:spcAft>
              <a:spcPct val="15000"/>
            </a:spcAft>
            <a:buChar char="•"/>
          </a:pPr>
          <a:r>
            <a:rPr lang="it-IT" sz="1800" kern="1200" dirty="0"/>
            <a:t>Esplosione, allagamento.</a:t>
          </a:r>
        </a:p>
        <a:p>
          <a:pPr marL="171450" lvl="1" indent="-171450" algn="l" defTabSz="800100">
            <a:lnSpc>
              <a:spcPct val="90000"/>
            </a:lnSpc>
            <a:spcBef>
              <a:spcPct val="0"/>
            </a:spcBef>
            <a:spcAft>
              <a:spcPct val="15000"/>
            </a:spcAft>
            <a:buChar char="•"/>
          </a:pPr>
          <a:r>
            <a:rPr lang="it-IT" sz="1800" kern="1200" dirty="0"/>
            <a:t>Diffusione indiscriminata di energia libera. (Freud)</a:t>
          </a:r>
        </a:p>
      </dsp:txBody>
      <dsp:txXfrm>
        <a:off x="3291839" y="281065"/>
        <a:ext cx="4096289" cy="1682942"/>
      </dsp:txXfrm>
    </dsp:sp>
    <dsp:sp modelId="{E2254785-1BDA-42A4-AB8B-9950DED627F5}">
      <dsp:nvSpPr>
        <dsp:cNvPr id="0" name=""/>
        <dsp:cNvSpPr/>
      </dsp:nvSpPr>
      <dsp:spPr>
        <a:xfrm>
          <a:off x="0" y="32865"/>
          <a:ext cx="3291840" cy="2243922"/>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it-IT" sz="4400" kern="1200" dirty="0"/>
            <a:t>Puntiforme o singolo</a:t>
          </a:r>
        </a:p>
      </dsp:txBody>
      <dsp:txXfrm>
        <a:off x="109539" y="142404"/>
        <a:ext cx="3072762" cy="2024844"/>
      </dsp:txXfrm>
    </dsp:sp>
    <dsp:sp modelId="{90226687-C428-4EC3-9A4A-AE7EA9F98F64}">
      <dsp:nvSpPr>
        <dsp:cNvPr id="0" name=""/>
        <dsp:cNvSpPr/>
      </dsp:nvSpPr>
      <dsp:spPr>
        <a:xfrm>
          <a:off x="3291839" y="2468889"/>
          <a:ext cx="4937760" cy="2243922"/>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a:t>Alcuni eventi che possono passare inosservati, se ripetuti nel tempo  possono cumulativamente determinare una situazione traumatica</a:t>
          </a:r>
        </a:p>
        <a:p>
          <a:pPr marL="171450" lvl="1" indent="-171450" algn="l" defTabSz="800100">
            <a:lnSpc>
              <a:spcPct val="90000"/>
            </a:lnSpc>
            <a:spcBef>
              <a:spcPct val="0"/>
            </a:spcBef>
            <a:spcAft>
              <a:spcPct val="15000"/>
            </a:spcAft>
            <a:buChar char="•"/>
          </a:pPr>
          <a:r>
            <a:rPr lang="it-IT" sz="1800" kern="1200" dirty="0"/>
            <a:t>Vicissitudine</a:t>
          </a:r>
          <a:r>
            <a:rPr lang="it-IT" sz="1800" i="1" kern="1200" dirty="0"/>
            <a:t> relazionale, </a:t>
          </a:r>
          <a:r>
            <a:rPr lang="it-IT" sz="1800" kern="1200" dirty="0"/>
            <a:t>all’interno delle relazioni primarie di accudimento.</a:t>
          </a:r>
          <a:r>
            <a:rPr lang="it-IT" sz="1700" kern="1200" dirty="0"/>
            <a:t> </a:t>
          </a:r>
        </a:p>
      </dsp:txBody>
      <dsp:txXfrm>
        <a:off x="3291839" y="2749379"/>
        <a:ext cx="4096289" cy="1682942"/>
      </dsp:txXfrm>
    </dsp:sp>
    <dsp:sp modelId="{0B6F8F9C-BEBA-4B34-A976-21BB4896C6DC}">
      <dsp:nvSpPr>
        <dsp:cNvPr id="0" name=""/>
        <dsp:cNvSpPr/>
      </dsp:nvSpPr>
      <dsp:spPr>
        <a:xfrm>
          <a:off x="0" y="2468889"/>
          <a:ext cx="3291840" cy="2243922"/>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it-IT" sz="4400" kern="1200" dirty="0"/>
            <a:t>Cumulativo o ripetuto nel tempo</a:t>
          </a:r>
        </a:p>
      </dsp:txBody>
      <dsp:txXfrm>
        <a:off x="109539" y="2578428"/>
        <a:ext cx="3072762" cy="2024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6F2A8-1459-D940-B04E-97A5DA563A2A}">
      <dsp:nvSpPr>
        <dsp:cNvPr id="0" name=""/>
        <dsp:cNvSpPr/>
      </dsp:nvSpPr>
      <dsp:spPr>
        <a:xfrm>
          <a:off x="-4062699" y="-623585"/>
          <a:ext cx="4841270" cy="4841270"/>
        </a:xfrm>
        <a:prstGeom prst="blockArc">
          <a:avLst>
            <a:gd name="adj1" fmla="val 18900000"/>
            <a:gd name="adj2" fmla="val 2700000"/>
            <a:gd name="adj3" fmla="val 446"/>
          </a:avLst>
        </a:prstGeom>
        <a:noFill/>
        <a:ln w="12700" cap="flat" cmpd="sng" algn="in">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8B8796-B735-6842-959F-2D193D0483AF}">
      <dsp:nvSpPr>
        <dsp:cNvPr id="0" name=""/>
        <dsp:cNvSpPr/>
      </dsp:nvSpPr>
      <dsp:spPr>
        <a:xfrm>
          <a:off x="341116" y="224559"/>
          <a:ext cx="9790168" cy="449406"/>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716"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Disturbo da stress acuto</a:t>
          </a:r>
        </a:p>
      </dsp:txBody>
      <dsp:txXfrm>
        <a:off x="341116" y="224559"/>
        <a:ext cx="9790168" cy="449406"/>
      </dsp:txXfrm>
    </dsp:sp>
    <dsp:sp modelId="{B4312846-73DE-EB4C-8D31-68DD35BDAA9F}">
      <dsp:nvSpPr>
        <dsp:cNvPr id="0" name=""/>
        <dsp:cNvSpPr/>
      </dsp:nvSpPr>
      <dsp:spPr>
        <a:xfrm>
          <a:off x="60237" y="168383"/>
          <a:ext cx="561757" cy="561757"/>
        </a:xfrm>
        <a:prstGeom prst="ellipse">
          <a:avLst/>
        </a:prstGeom>
        <a:solidFill>
          <a:schemeClr val="lt1">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030953-8BA4-2D4E-9467-606803915775}">
      <dsp:nvSpPr>
        <dsp:cNvPr id="0" name=""/>
        <dsp:cNvSpPr/>
      </dsp:nvSpPr>
      <dsp:spPr>
        <a:xfrm>
          <a:off x="663147" y="898453"/>
          <a:ext cx="9468137" cy="449406"/>
        </a:xfrm>
        <a:prstGeom prst="rect">
          <a:avLst/>
        </a:prstGeom>
        <a:solidFill>
          <a:schemeClr val="accent2">
            <a:hueOff val="1559665"/>
            <a:satOff val="8876"/>
            <a:lumOff val="274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716"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Disturbo reattivo dell’attaccamento</a:t>
          </a:r>
        </a:p>
      </dsp:txBody>
      <dsp:txXfrm>
        <a:off x="663147" y="898453"/>
        <a:ext cx="9468137" cy="449406"/>
      </dsp:txXfrm>
    </dsp:sp>
    <dsp:sp modelId="{87D404CD-6BBD-A54B-9579-01B3D1BC5F27}">
      <dsp:nvSpPr>
        <dsp:cNvPr id="0" name=""/>
        <dsp:cNvSpPr/>
      </dsp:nvSpPr>
      <dsp:spPr>
        <a:xfrm>
          <a:off x="382269" y="842277"/>
          <a:ext cx="561757" cy="561757"/>
        </a:xfrm>
        <a:prstGeom prst="ellipse">
          <a:avLst/>
        </a:prstGeom>
        <a:solidFill>
          <a:schemeClr val="lt1">
            <a:hueOff val="0"/>
            <a:satOff val="0"/>
            <a:lumOff val="0"/>
            <a:alphaOff val="0"/>
          </a:schemeClr>
        </a:solidFill>
        <a:ln w="12700" cap="flat" cmpd="sng" algn="in">
          <a:solidFill>
            <a:schemeClr val="accent2">
              <a:hueOff val="1559665"/>
              <a:satOff val="8876"/>
              <a:lumOff val="2745"/>
              <a:alphaOff val="0"/>
            </a:schemeClr>
          </a:solidFill>
          <a:prstDash val="solid"/>
        </a:ln>
        <a:effectLst/>
      </dsp:spPr>
      <dsp:style>
        <a:lnRef idx="2">
          <a:scrgbClr r="0" g="0" b="0"/>
        </a:lnRef>
        <a:fillRef idx="1">
          <a:scrgbClr r="0" g="0" b="0"/>
        </a:fillRef>
        <a:effectRef idx="0">
          <a:scrgbClr r="0" g="0" b="0"/>
        </a:effectRef>
        <a:fontRef idx="minor"/>
      </dsp:style>
    </dsp:sp>
    <dsp:sp modelId="{861DC35C-A006-6244-BC9B-97E13C9F28DB}">
      <dsp:nvSpPr>
        <dsp:cNvPr id="0" name=""/>
        <dsp:cNvSpPr/>
      </dsp:nvSpPr>
      <dsp:spPr>
        <a:xfrm>
          <a:off x="761985" y="1572346"/>
          <a:ext cx="9369299" cy="449406"/>
        </a:xfrm>
        <a:prstGeom prst="rect">
          <a:avLst/>
        </a:prstGeom>
        <a:solidFill>
          <a:schemeClr val="accent2">
            <a:hueOff val="3119331"/>
            <a:satOff val="17752"/>
            <a:lumOff val="549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716"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Disturbo da impegno sociale disinibito</a:t>
          </a:r>
        </a:p>
      </dsp:txBody>
      <dsp:txXfrm>
        <a:off x="761985" y="1572346"/>
        <a:ext cx="9369299" cy="449406"/>
      </dsp:txXfrm>
    </dsp:sp>
    <dsp:sp modelId="{D12E2197-201E-6A41-9BA9-A2BE9C1CB3EF}">
      <dsp:nvSpPr>
        <dsp:cNvPr id="0" name=""/>
        <dsp:cNvSpPr/>
      </dsp:nvSpPr>
      <dsp:spPr>
        <a:xfrm>
          <a:off x="481106" y="1516171"/>
          <a:ext cx="561757" cy="561757"/>
        </a:xfrm>
        <a:prstGeom prst="ellipse">
          <a:avLst/>
        </a:prstGeom>
        <a:solidFill>
          <a:schemeClr val="lt1">
            <a:hueOff val="0"/>
            <a:satOff val="0"/>
            <a:lumOff val="0"/>
            <a:alphaOff val="0"/>
          </a:schemeClr>
        </a:solidFill>
        <a:ln w="12700" cap="flat" cmpd="sng" algn="in">
          <a:solidFill>
            <a:schemeClr val="accent2">
              <a:hueOff val="3119331"/>
              <a:satOff val="17752"/>
              <a:lumOff val="5490"/>
              <a:alphaOff val="0"/>
            </a:schemeClr>
          </a:solidFill>
          <a:prstDash val="solid"/>
        </a:ln>
        <a:effectLst/>
      </dsp:spPr>
      <dsp:style>
        <a:lnRef idx="2">
          <a:scrgbClr r="0" g="0" b="0"/>
        </a:lnRef>
        <a:fillRef idx="1">
          <a:scrgbClr r="0" g="0" b="0"/>
        </a:fillRef>
        <a:effectRef idx="0">
          <a:scrgbClr r="0" g="0" b="0"/>
        </a:effectRef>
        <a:fontRef idx="minor"/>
      </dsp:style>
    </dsp:sp>
    <dsp:sp modelId="{37C2725B-BE7E-BB4A-881F-285E08E1E063}">
      <dsp:nvSpPr>
        <dsp:cNvPr id="0" name=""/>
        <dsp:cNvSpPr/>
      </dsp:nvSpPr>
      <dsp:spPr>
        <a:xfrm>
          <a:off x="663147" y="2246240"/>
          <a:ext cx="9468137" cy="449406"/>
        </a:xfrm>
        <a:prstGeom prst="rect">
          <a:avLst/>
        </a:prstGeom>
        <a:solidFill>
          <a:schemeClr val="accent2">
            <a:hueOff val="4678996"/>
            <a:satOff val="26628"/>
            <a:lumOff val="823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716"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Disturbo dell'adattamento</a:t>
          </a:r>
        </a:p>
      </dsp:txBody>
      <dsp:txXfrm>
        <a:off x="663147" y="2246240"/>
        <a:ext cx="9468137" cy="449406"/>
      </dsp:txXfrm>
    </dsp:sp>
    <dsp:sp modelId="{1B0AC817-BF46-E04F-96E1-31C2D0F717EA}">
      <dsp:nvSpPr>
        <dsp:cNvPr id="0" name=""/>
        <dsp:cNvSpPr/>
      </dsp:nvSpPr>
      <dsp:spPr>
        <a:xfrm>
          <a:off x="382269" y="2190064"/>
          <a:ext cx="561757" cy="561757"/>
        </a:xfrm>
        <a:prstGeom prst="ellipse">
          <a:avLst/>
        </a:prstGeom>
        <a:solidFill>
          <a:schemeClr val="lt1">
            <a:hueOff val="0"/>
            <a:satOff val="0"/>
            <a:lumOff val="0"/>
            <a:alphaOff val="0"/>
          </a:schemeClr>
        </a:solidFill>
        <a:ln w="12700" cap="flat" cmpd="sng" algn="in">
          <a:solidFill>
            <a:schemeClr val="accent2">
              <a:hueOff val="4678996"/>
              <a:satOff val="26628"/>
              <a:lumOff val="8235"/>
              <a:alphaOff val="0"/>
            </a:schemeClr>
          </a:solidFill>
          <a:prstDash val="solid"/>
        </a:ln>
        <a:effectLst/>
      </dsp:spPr>
      <dsp:style>
        <a:lnRef idx="2">
          <a:scrgbClr r="0" g="0" b="0"/>
        </a:lnRef>
        <a:fillRef idx="1">
          <a:scrgbClr r="0" g="0" b="0"/>
        </a:fillRef>
        <a:effectRef idx="0">
          <a:scrgbClr r="0" g="0" b="0"/>
        </a:effectRef>
        <a:fontRef idx="minor"/>
      </dsp:style>
    </dsp:sp>
    <dsp:sp modelId="{9346D303-D3F4-6248-BC6C-A118E5B68838}">
      <dsp:nvSpPr>
        <dsp:cNvPr id="0" name=""/>
        <dsp:cNvSpPr/>
      </dsp:nvSpPr>
      <dsp:spPr>
        <a:xfrm>
          <a:off x="341116" y="2920134"/>
          <a:ext cx="9790168" cy="449406"/>
        </a:xfrm>
        <a:prstGeom prst="rect">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716"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Disturbo da stress </a:t>
          </a:r>
          <a:r>
            <a:rPr lang="it-IT" sz="2400" kern="1200" dirty="0" err="1"/>
            <a:t>posttraumatico</a:t>
          </a:r>
          <a:endParaRPr lang="it-IT" sz="2400" kern="1200" dirty="0"/>
        </a:p>
      </dsp:txBody>
      <dsp:txXfrm>
        <a:off x="341116" y="2920134"/>
        <a:ext cx="9790168" cy="449406"/>
      </dsp:txXfrm>
    </dsp:sp>
    <dsp:sp modelId="{D43CA18A-5755-3B43-B3A2-5A371340BDDE}">
      <dsp:nvSpPr>
        <dsp:cNvPr id="0" name=""/>
        <dsp:cNvSpPr/>
      </dsp:nvSpPr>
      <dsp:spPr>
        <a:xfrm>
          <a:off x="60237" y="2863958"/>
          <a:ext cx="561757" cy="561757"/>
        </a:xfrm>
        <a:prstGeom prst="ellipse">
          <a:avLst/>
        </a:prstGeom>
        <a:solidFill>
          <a:schemeClr val="lt1">
            <a:hueOff val="0"/>
            <a:satOff val="0"/>
            <a:lumOff val="0"/>
            <a:alphaOff val="0"/>
          </a:schemeClr>
        </a:solidFill>
        <a:ln w="12700" cap="flat" cmpd="sng" algn="in">
          <a:solidFill>
            <a:schemeClr val="accent2">
              <a:hueOff val="6238661"/>
              <a:satOff val="35504"/>
              <a:lumOff val="1098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9659A-4005-E945-BA94-72841B88FE34}">
      <dsp:nvSpPr>
        <dsp:cNvPr id="0" name=""/>
        <dsp:cNvSpPr/>
      </dsp:nvSpPr>
      <dsp:spPr>
        <a:xfrm>
          <a:off x="0" y="0"/>
          <a:ext cx="10179050" cy="0"/>
        </a:xfrm>
        <a:prstGeom prst="lin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81F4E96-3F6F-2747-BB23-6EE8E5F1CF4C}">
      <dsp:nvSpPr>
        <dsp:cNvPr id="0" name=""/>
        <dsp:cNvSpPr/>
      </dsp:nvSpPr>
      <dsp:spPr>
        <a:xfrm>
          <a:off x="0" y="0"/>
          <a:ext cx="10179050" cy="1797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it-IT" sz="3700" kern="1200"/>
            <a:t>il trauma che dipende dalla relazione protratta nel tempo</a:t>
          </a:r>
        </a:p>
      </dsp:txBody>
      <dsp:txXfrm>
        <a:off x="0" y="0"/>
        <a:ext cx="10179050" cy="1797049"/>
      </dsp:txXfrm>
    </dsp:sp>
    <dsp:sp modelId="{75BED2F5-508D-1945-9A16-29D2F943CA33}">
      <dsp:nvSpPr>
        <dsp:cNvPr id="0" name=""/>
        <dsp:cNvSpPr/>
      </dsp:nvSpPr>
      <dsp:spPr>
        <a:xfrm>
          <a:off x="0" y="1797049"/>
          <a:ext cx="10179050" cy="0"/>
        </a:xfrm>
        <a:prstGeom prst="lin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CBFC680-850B-6743-BF77-BFAB862AB560}">
      <dsp:nvSpPr>
        <dsp:cNvPr id="0" name=""/>
        <dsp:cNvSpPr/>
      </dsp:nvSpPr>
      <dsp:spPr>
        <a:xfrm>
          <a:off x="0" y="1797049"/>
          <a:ext cx="10179050" cy="1797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it-IT" sz="3700" kern="1200"/>
            <a:t>O da eventi traumatici ripetuti e cumulativi Quando si produce uno «sviluppo traumatico» (Liotti):</a:t>
          </a:r>
          <a:endParaRPr lang="en-US" sz="3700" kern="1200"/>
        </a:p>
      </dsp:txBody>
      <dsp:txXfrm>
        <a:off x="0" y="1797049"/>
        <a:ext cx="10179050" cy="17970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83712-6E2A-8F44-BFEC-C2BFCC3F8256}">
      <dsp:nvSpPr>
        <dsp:cNvPr id="0" name=""/>
        <dsp:cNvSpPr/>
      </dsp:nvSpPr>
      <dsp:spPr>
        <a:xfrm>
          <a:off x="0" y="0"/>
          <a:ext cx="5994400" cy="0"/>
        </a:xfrm>
        <a:prstGeom prst="lin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DEC0542-A8BB-2545-BEF6-145729C354A9}">
      <dsp:nvSpPr>
        <dsp:cNvPr id="0" name=""/>
        <dsp:cNvSpPr/>
      </dsp:nvSpPr>
      <dsp:spPr>
        <a:xfrm>
          <a:off x="0" y="0"/>
          <a:ext cx="5994400" cy="2704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it-IT" sz="3600" kern="1200" dirty="0"/>
            <a:t>Loriedo chiama fase delle risorse la quinta fase della psicoterapia familiare.</a:t>
          </a:r>
          <a:endParaRPr lang="en-US" sz="3600" kern="1200" dirty="0"/>
        </a:p>
      </dsp:txBody>
      <dsp:txXfrm>
        <a:off x="0" y="0"/>
        <a:ext cx="5994400" cy="2704710"/>
      </dsp:txXfrm>
    </dsp:sp>
    <dsp:sp modelId="{6E738DFD-E565-0B49-950C-16D7EEEAB878}">
      <dsp:nvSpPr>
        <dsp:cNvPr id="0" name=""/>
        <dsp:cNvSpPr/>
      </dsp:nvSpPr>
      <dsp:spPr>
        <a:xfrm>
          <a:off x="0" y="2704710"/>
          <a:ext cx="5994400" cy="0"/>
        </a:xfrm>
        <a:prstGeom prst="lin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BAFF804-F978-1E42-94E2-5B5ACD1F8492}">
      <dsp:nvSpPr>
        <dsp:cNvPr id="0" name=""/>
        <dsp:cNvSpPr/>
      </dsp:nvSpPr>
      <dsp:spPr>
        <a:xfrm>
          <a:off x="0" y="2704710"/>
          <a:ext cx="5994400" cy="2704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it-IT" sz="3600" kern="1200" dirty="0"/>
            <a:t>Nella fase delle risorse si scoprono le parti positive delle famiglie </a:t>
          </a:r>
          <a:endParaRPr lang="en-US" sz="3600" kern="1200" dirty="0"/>
        </a:p>
      </dsp:txBody>
      <dsp:txXfrm>
        <a:off x="0" y="2704710"/>
        <a:ext cx="5994400" cy="27047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92CF12A-BE53-ED45-B400-E0996EA6F251}"/>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91D34E37-EE64-BC4A-9930-3E9E190971A3}"/>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01E783BD-5923-4A43-94D3-F1AF1DD799ED}" type="datetimeFigureOut">
              <a:rPr lang="it-IT" smtClean="0"/>
              <a:t>31/05/18</a:t>
            </a:fld>
            <a:endParaRPr lang="it-IT"/>
          </a:p>
        </p:txBody>
      </p:sp>
      <p:sp>
        <p:nvSpPr>
          <p:cNvPr id="4" name="Segnaposto piè di pagina 3">
            <a:extLst>
              <a:ext uri="{FF2B5EF4-FFF2-40B4-BE49-F238E27FC236}">
                <a16:creationId xmlns:a16="http://schemas.microsoft.com/office/drawing/2014/main" id="{983967FA-E8BE-1048-BA23-425C7E0C29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56AFF29E-FFD5-B444-B90A-D0FD9C9AB8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E61596-D621-4443-95C5-4E54CED4F047}" type="slidenum">
              <a:rPr lang="it-IT" smtClean="0"/>
              <a:t>‹N›</a:t>
            </a:fld>
            <a:endParaRPr lang="it-IT"/>
          </a:p>
        </p:txBody>
      </p:sp>
    </p:spTree>
    <p:extLst>
      <p:ext uri="{BB962C8B-B14F-4D97-AF65-F5344CB8AC3E}">
        <p14:creationId xmlns:p14="http://schemas.microsoft.com/office/powerpoint/2010/main" val="1668439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A2CB05C1-30AA-BE49-82C4-DF5222532D9B}" type="datetimeFigureOut">
              <a:rPr lang="it-IT" smtClean="0"/>
              <a:t>31/05/18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B059-4D70-844A-AE4E-9BD2A1C0E8E3}" type="slidenum">
              <a:rPr lang="it-IT" smtClean="0"/>
              <a:t>‹N›</a:t>
            </a:fld>
            <a:endParaRPr lang="it-IT"/>
          </a:p>
        </p:txBody>
      </p:sp>
    </p:spTree>
    <p:extLst>
      <p:ext uri="{BB962C8B-B14F-4D97-AF65-F5344CB8AC3E}">
        <p14:creationId xmlns:p14="http://schemas.microsoft.com/office/powerpoint/2010/main" val="1728777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9BB4873-28A2-4C0F-A1BA-45F0EB0F2C92}" type="slidenum">
              <a:rPr lang="it-IT" smtClean="0"/>
              <a:t>1</a:t>
            </a:fld>
            <a:endParaRPr lang="it-IT"/>
          </a:p>
        </p:txBody>
      </p:sp>
    </p:spTree>
    <p:extLst>
      <p:ext uri="{BB962C8B-B14F-4D97-AF65-F5344CB8AC3E}">
        <p14:creationId xmlns:p14="http://schemas.microsoft.com/office/powerpoint/2010/main" val="373770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53195C9-7AA7-4C27-9671-26A8D77AE91E}" type="slidenum">
              <a:rPr lang="it-IT" smtClean="0"/>
              <a:t>10</a:t>
            </a:fld>
            <a:endParaRPr lang="it-IT"/>
          </a:p>
        </p:txBody>
      </p:sp>
    </p:spTree>
    <p:extLst>
      <p:ext uri="{BB962C8B-B14F-4D97-AF65-F5344CB8AC3E}">
        <p14:creationId xmlns:p14="http://schemas.microsoft.com/office/powerpoint/2010/main" val="2089845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Assi  verticale ed orizzontale dell’evento</a:t>
            </a:r>
          </a:p>
        </p:txBody>
      </p:sp>
      <p:sp>
        <p:nvSpPr>
          <p:cNvPr id="4" name="Segnaposto numero diapositiva 3"/>
          <p:cNvSpPr>
            <a:spLocks noGrp="1"/>
          </p:cNvSpPr>
          <p:nvPr>
            <p:ph type="sldNum" sz="quarter" idx="10"/>
          </p:nvPr>
        </p:nvSpPr>
        <p:spPr/>
        <p:txBody>
          <a:bodyPr/>
          <a:lstStyle/>
          <a:p>
            <a:fld id="{5A57B059-4D70-844A-AE4E-9BD2A1C0E8E3}" type="slidenum">
              <a:rPr lang="it-IT" smtClean="0"/>
              <a:t>11</a:t>
            </a:fld>
            <a:endParaRPr lang="it-IT"/>
          </a:p>
        </p:txBody>
      </p:sp>
    </p:spTree>
    <p:extLst>
      <p:ext uri="{BB962C8B-B14F-4D97-AF65-F5344CB8AC3E}">
        <p14:creationId xmlns:p14="http://schemas.microsoft.com/office/powerpoint/2010/main" val="1188450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it-IT" sz="1200" dirty="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1200" dirty="0" err="1">
                <a:solidFill>
                  <a:srgbClr val="FFFFFF"/>
                </a:solidFill>
                <a:latin typeface="Arial" panose="020B0604020202020204" pitchFamily="34" charset="0"/>
                <a:ea typeface="ＭＳ Ｐゴシック" panose="020B0600070205080204" pitchFamily="34" charset="-128"/>
                <a:cs typeface="Arial" panose="020B0604020202020204" pitchFamily="34" charset="0"/>
              </a:rPr>
              <a:t>Correale</a:t>
            </a:r>
            <a:r>
              <a:rPr lang="it-IT" altLang="it-IT" sz="12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 l’idea centrale della </a:t>
            </a:r>
            <a:r>
              <a:rPr lang="it-IT" altLang="it-IT" sz="1200" dirty="0" err="1">
                <a:solidFill>
                  <a:srgbClr val="FFFFFF"/>
                </a:solidFill>
                <a:latin typeface="Arial" panose="020B0604020202020204" pitchFamily="34" charset="0"/>
                <a:ea typeface="ＭＳ Ｐゴシック" panose="020B0600070205080204" pitchFamily="34" charset="-128"/>
                <a:cs typeface="Arial" panose="020B0604020202020204" pitchFamily="34" charset="0"/>
              </a:rPr>
              <a:t>intergenerazionalità</a:t>
            </a:r>
            <a:r>
              <a:rPr lang="it-IT" altLang="it-IT" sz="12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 è che una persona che ha subito un trauma, o che ha vissuto all’interno di una relazione traumatica, può sviluppare dentro di sé alcune modalità relazionali inconsapevoli ma ripetitive, che tendono a riprodurre le caratteristiche della relazione traumatica originaria senza che il soggetto ne abbia consapevolezza. In altri casi l’esperienza traumatica può dare origine ad aree incistate, delle zone cieche della mente, per cui alcuni temi o alcuni affetti restano obliterati. La cosa drammatica è che queste condizioni sono contagiose, Nel senso che i figli possono identificarsi o con la relazione traumatica ripetuta, o con l’area registrata stessa, E perpetuare così senza accorgersene i comportamenti patologici della generazione precedente nella generazione successiva.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12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Questo è uno svincolo molto importante di passaggio tra psicologia individuale e psicologia collettiva nel senso che un popolo che ha subito un grave trauma collettivo (persecuzioni, guerre, odi tribali ecc.)  dovrà tener tenere conto che a pagarne le spese sarà oltre la generazione che li ha subiti, anche la generazione successiva.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it-IT" sz="1200" dirty="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1200" dirty="0" err="1">
                <a:solidFill>
                  <a:srgbClr val="FFFFFF"/>
                </a:solidFill>
                <a:latin typeface="Arial" panose="020B0604020202020204" pitchFamily="34" charset="0"/>
                <a:ea typeface="ＭＳ Ｐゴシック" panose="020B0600070205080204" pitchFamily="34" charset="-128"/>
                <a:cs typeface="Arial" panose="020B0604020202020204" pitchFamily="34" charset="0"/>
              </a:rPr>
              <a:t>Walsh</a:t>
            </a:r>
            <a:r>
              <a:rPr lang="it-IT" altLang="it-IT" sz="12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 2008 pag.369 «un trauma importante o la perdita della speranza e di una concezione positiva della vita possono risultare in una trasmissione intergenerazionale di pattern relazionali negativi che produrranno delle conseguenze importanti per quelli che ancora non sono nati.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it-IT" sz="1200" dirty="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it-IT" sz="1200" dirty="0">
              <a:solidFill>
                <a:srgbClr val="FFFFFF"/>
              </a:solidFill>
              <a:ea typeface="ＭＳ Ｐゴシック" panose="020B0600070205080204" pitchFamily="34" charset="-128"/>
            </a:endParaRPr>
          </a:p>
          <a:p>
            <a:endParaRPr lang="it-IT" dirty="0"/>
          </a:p>
        </p:txBody>
      </p:sp>
      <p:sp>
        <p:nvSpPr>
          <p:cNvPr id="4" name="Segnaposto numero diapositiva 3"/>
          <p:cNvSpPr>
            <a:spLocks noGrp="1"/>
          </p:cNvSpPr>
          <p:nvPr>
            <p:ph type="sldNum" sz="quarter" idx="10"/>
          </p:nvPr>
        </p:nvSpPr>
        <p:spPr/>
        <p:txBody>
          <a:bodyPr/>
          <a:lstStyle/>
          <a:p>
            <a:fld id="{5A57B059-4D70-844A-AE4E-9BD2A1C0E8E3}" type="slidenum">
              <a:rPr lang="it-IT" smtClean="0"/>
              <a:t>12</a:t>
            </a:fld>
            <a:endParaRPr lang="it-IT"/>
          </a:p>
        </p:txBody>
      </p:sp>
    </p:spTree>
    <p:extLst>
      <p:ext uri="{BB962C8B-B14F-4D97-AF65-F5344CB8AC3E}">
        <p14:creationId xmlns:p14="http://schemas.microsoft.com/office/powerpoint/2010/main" val="2314798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A57B059-4D70-844A-AE4E-9BD2A1C0E8E3}" type="slidenum">
              <a:rPr lang="it-IT" smtClean="0"/>
              <a:t>13</a:t>
            </a:fld>
            <a:endParaRPr lang="it-IT"/>
          </a:p>
        </p:txBody>
      </p:sp>
    </p:spTree>
    <p:extLst>
      <p:ext uri="{BB962C8B-B14F-4D97-AF65-F5344CB8AC3E}">
        <p14:creationId xmlns:p14="http://schemas.microsoft.com/office/powerpoint/2010/main" val="3896786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F53195C9-7AA7-4C27-9671-26A8D77AE91E}" type="slidenum">
              <a:rPr lang="it-IT" smtClean="0"/>
              <a:t>14</a:t>
            </a:fld>
            <a:endParaRPr lang="it-IT"/>
          </a:p>
        </p:txBody>
      </p:sp>
    </p:spTree>
    <p:extLst>
      <p:ext uri="{BB962C8B-B14F-4D97-AF65-F5344CB8AC3E}">
        <p14:creationId xmlns:p14="http://schemas.microsoft.com/office/powerpoint/2010/main" val="2638864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Anche: Disturbo dissociativo dell’identità  (DDI); Disturbi </a:t>
            </a:r>
            <a:r>
              <a:rPr lang="it-IT" dirty="0" err="1"/>
              <a:t>somatoformi</a:t>
            </a:r>
            <a:r>
              <a:rPr lang="it-IT" dirty="0"/>
              <a:t>; Disturbi d’ansia; BPD</a:t>
            </a:r>
          </a:p>
        </p:txBody>
      </p:sp>
      <p:sp>
        <p:nvSpPr>
          <p:cNvPr id="4" name="Segnaposto numero diapositiva 3"/>
          <p:cNvSpPr>
            <a:spLocks noGrp="1"/>
          </p:cNvSpPr>
          <p:nvPr>
            <p:ph type="sldNum" sz="quarter" idx="10"/>
          </p:nvPr>
        </p:nvSpPr>
        <p:spPr/>
        <p:txBody>
          <a:bodyPr/>
          <a:lstStyle/>
          <a:p>
            <a:fld id="{5A57B059-4D70-844A-AE4E-9BD2A1C0E8E3}" type="slidenum">
              <a:rPr lang="it-IT" smtClean="0"/>
              <a:t>15</a:t>
            </a:fld>
            <a:endParaRPr lang="it-IT"/>
          </a:p>
        </p:txBody>
      </p:sp>
    </p:spTree>
    <p:extLst>
      <p:ext uri="{BB962C8B-B14F-4D97-AF65-F5344CB8AC3E}">
        <p14:creationId xmlns:p14="http://schemas.microsoft.com/office/powerpoint/2010/main" val="2798913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Herman: trauma complesso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Kahn: trauma cumulativo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Schore</a:t>
            </a:r>
            <a:r>
              <a:rPr lang="it-IT" dirty="0"/>
              <a:t>: trauma relazionale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10"/>
          </p:nvPr>
        </p:nvSpPr>
        <p:spPr/>
        <p:txBody>
          <a:bodyPr/>
          <a:lstStyle/>
          <a:p>
            <a:fld id="{F53195C9-7AA7-4C27-9671-26A8D77AE91E}" type="slidenum">
              <a:rPr lang="it-IT" smtClean="0"/>
              <a:t>16</a:t>
            </a:fld>
            <a:endParaRPr lang="it-IT"/>
          </a:p>
        </p:txBody>
      </p:sp>
    </p:spTree>
    <p:extLst>
      <p:ext uri="{BB962C8B-B14F-4D97-AF65-F5344CB8AC3E}">
        <p14:creationId xmlns:p14="http://schemas.microsoft.com/office/powerpoint/2010/main" val="3590844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0000"/>
              </a:lnSpc>
            </a:pPr>
            <a:r>
              <a:rPr lang="it-IT" sz="1200" dirty="0"/>
              <a:t>Khan, </a:t>
            </a:r>
            <a:r>
              <a:rPr lang="it-IT" sz="1200" dirty="0" err="1"/>
              <a:t>Racamier</a:t>
            </a:r>
            <a:r>
              <a:rPr lang="it-IT" sz="1200" dirty="0"/>
              <a:t> e Van </a:t>
            </a:r>
            <a:r>
              <a:rPr lang="it-IT" sz="1200" dirty="0" err="1"/>
              <a:t>der</a:t>
            </a:r>
            <a:r>
              <a:rPr lang="it-IT" sz="1200" dirty="0"/>
              <a:t> </a:t>
            </a:r>
            <a:r>
              <a:rPr lang="it-IT" sz="1200" dirty="0" err="1"/>
              <a:t>Kolk</a:t>
            </a:r>
            <a:r>
              <a:rPr lang="it-IT" sz="1200" dirty="0"/>
              <a:t> orientano la nostra analisi, quando parlano di “clima” o “atmosfera” traumatica che il soggetto vive e “respira” giorno dopo giorno. </a:t>
            </a:r>
          </a:p>
          <a:p>
            <a:pPr>
              <a:lnSpc>
                <a:spcPct val="100000"/>
              </a:lnSpc>
            </a:pPr>
            <a:r>
              <a:rPr lang="it-IT" sz="1200" dirty="0"/>
              <a:t>È il clima dove si respira l’odore della menzogna (da qui le nausee intense in certe fasi del l’analisi) e dell’</a:t>
            </a:r>
            <a:r>
              <a:rPr lang="it-IT" sz="1200" dirty="0" err="1"/>
              <a:t>omerta</a:t>
            </a:r>
            <a:r>
              <a:rPr lang="it-IT" sz="1200" dirty="0"/>
              <a:t>̀. Dove i sensi sembrano neutralizzati </a:t>
            </a:r>
            <a:r>
              <a:rPr lang="it-IT" sz="1200" dirty="0" err="1"/>
              <a:t>perche</a:t>
            </a:r>
            <a:r>
              <a:rPr lang="it-IT" sz="1200" dirty="0"/>
              <a:t>́ non c’è sguardo, udito (interessanti al riguardo le otiti o i disturbi del campo visivo), </a:t>
            </a:r>
          </a:p>
          <a:p>
            <a:pPr>
              <a:lnSpc>
                <a:spcPct val="100000"/>
              </a:lnSpc>
            </a:pPr>
            <a:r>
              <a:rPr lang="it-IT" sz="1200" dirty="0"/>
              <a:t>È l’atmosfera delle porte che non si possono chiudere, della promiscuità̀, dell’esposizione ai corpi e all’intimità di tutti verso tutti. Da qui il concetto di traumi cumulativi; stratificazione di esperienze negative. </a:t>
            </a:r>
            <a:r>
              <a:rPr lang="it-IT" dirty="0"/>
              <a:t>Olga </a:t>
            </a:r>
            <a:r>
              <a:rPr lang="it-IT" dirty="0" err="1"/>
              <a:t>Cellentani</a:t>
            </a:r>
            <a:r>
              <a:rPr lang="it-IT" dirty="0"/>
              <a:t>, 2008, pag. 38</a:t>
            </a:r>
          </a:p>
          <a:p>
            <a:pPr>
              <a:lnSpc>
                <a:spcPct val="100000"/>
              </a:lnSpc>
            </a:pPr>
            <a:endParaRPr lang="it-IT" dirty="0"/>
          </a:p>
          <a:p>
            <a:pPr>
              <a:lnSpc>
                <a:spcPct val="100000"/>
              </a:lnSpc>
            </a:pPr>
            <a:endParaRPr lang="it-IT" dirty="0"/>
          </a:p>
        </p:txBody>
      </p:sp>
      <p:sp>
        <p:nvSpPr>
          <p:cNvPr id="4" name="Segnaposto numero diapositiva 3"/>
          <p:cNvSpPr>
            <a:spLocks noGrp="1"/>
          </p:cNvSpPr>
          <p:nvPr>
            <p:ph type="sldNum" sz="quarter" idx="10"/>
          </p:nvPr>
        </p:nvSpPr>
        <p:spPr/>
        <p:txBody>
          <a:bodyPr/>
          <a:lstStyle/>
          <a:p>
            <a:fld id="{5A57B059-4D70-844A-AE4E-9BD2A1C0E8E3}" type="slidenum">
              <a:rPr lang="it-IT" smtClean="0"/>
              <a:t>17</a:t>
            </a:fld>
            <a:endParaRPr lang="it-IT"/>
          </a:p>
        </p:txBody>
      </p:sp>
    </p:spTree>
    <p:extLst>
      <p:ext uri="{BB962C8B-B14F-4D97-AF65-F5344CB8AC3E}">
        <p14:creationId xmlns:p14="http://schemas.microsoft.com/office/powerpoint/2010/main" val="3852468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err="1">
                <a:solidFill>
                  <a:schemeClr val="tx1"/>
                </a:solidFill>
                <a:effectLst/>
                <a:latin typeface="+mn-lt"/>
                <a:ea typeface="+mn-ea"/>
                <a:cs typeface="+mn-cs"/>
              </a:rPr>
              <a:t>Cellentani</a:t>
            </a:r>
            <a:r>
              <a:rPr lang="it-IT" sz="1200" kern="1200" dirty="0">
                <a:solidFill>
                  <a:schemeClr val="tx1"/>
                </a:solidFill>
                <a:effectLst/>
                <a:latin typeface="+mn-lt"/>
                <a:ea typeface="+mn-ea"/>
                <a:cs typeface="+mn-cs"/>
              </a:rPr>
              <a:t>, 2008, pag. 38 In linea con il dibattito teorico che ho cercato di sintetizzare in questi ultimi punti, e vicina alle teorizzazioni di Miller, </a:t>
            </a:r>
            <a:r>
              <a:rPr lang="it-IT" sz="1200" kern="1200" dirty="0" err="1">
                <a:solidFill>
                  <a:schemeClr val="tx1"/>
                </a:solidFill>
                <a:effectLst/>
                <a:latin typeface="+mn-lt"/>
                <a:ea typeface="+mn-ea"/>
                <a:cs typeface="+mn-cs"/>
              </a:rPr>
              <a:t>Racamier</a:t>
            </a:r>
            <a:r>
              <a:rPr lang="it-IT" sz="1200" kern="1200" dirty="0">
                <a:solidFill>
                  <a:schemeClr val="tx1"/>
                </a:solidFill>
                <a:effectLst/>
                <a:latin typeface="+mn-lt"/>
                <a:ea typeface="+mn-ea"/>
                <a:cs typeface="+mn-cs"/>
              </a:rPr>
              <a:t>, Van </a:t>
            </a:r>
            <a:r>
              <a:rPr lang="it-IT" sz="1200" kern="1200" dirty="0" err="1">
                <a:solidFill>
                  <a:schemeClr val="tx1"/>
                </a:solidFill>
                <a:effectLst/>
                <a:latin typeface="+mn-lt"/>
                <a:ea typeface="+mn-ea"/>
                <a:cs typeface="+mn-cs"/>
              </a:rPr>
              <a:t>der</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Kolk</a:t>
            </a:r>
            <a:r>
              <a:rPr lang="it-IT" sz="1200" kern="1200" dirty="0">
                <a:solidFill>
                  <a:schemeClr val="tx1"/>
                </a:solidFill>
                <a:effectLst/>
                <a:latin typeface="+mn-lt"/>
                <a:ea typeface="+mn-ea"/>
                <a:cs typeface="+mn-cs"/>
              </a:rPr>
              <a:t>, Judith Lewis Herman, considero il trauma una ferita non curata (vulnus) sempre pronta a sanguinare e produrre dolore ogni volta come fosse la prima volta, e sono interessata a cogliere i processi psicologici che emergono tra presunti eventi o stimoli scatenanti e le risposte sintomatiche o asintomatiche del paziente. </a:t>
            </a:r>
            <a:endParaRPr lang="it-IT" dirty="0"/>
          </a:p>
          <a:p>
            <a:endParaRPr lang="it-IT" dirty="0"/>
          </a:p>
        </p:txBody>
      </p:sp>
      <p:sp>
        <p:nvSpPr>
          <p:cNvPr id="4" name="Segnaposto numero diapositiva 3"/>
          <p:cNvSpPr>
            <a:spLocks noGrp="1"/>
          </p:cNvSpPr>
          <p:nvPr>
            <p:ph type="sldNum" sz="quarter" idx="10"/>
          </p:nvPr>
        </p:nvSpPr>
        <p:spPr/>
        <p:txBody>
          <a:bodyPr/>
          <a:lstStyle/>
          <a:p>
            <a:fld id="{5A57B059-4D70-844A-AE4E-9BD2A1C0E8E3}" type="slidenum">
              <a:rPr lang="it-IT" smtClean="0"/>
              <a:t>18</a:t>
            </a:fld>
            <a:endParaRPr lang="it-IT"/>
          </a:p>
        </p:txBody>
      </p:sp>
    </p:spTree>
    <p:extLst>
      <p:ext uri="{BB962C8B-B14F-4D97-AF65-F5344CB8AC3E}">
        <p14:creationId xmlns:p14="http://schemas.microsoft.com/office/powerpoint/2010/main" val="72478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citazioni sono di </a:t>
            </a:r>
            <a:r>
              <a:rPr lang="it-IT" dirty="0" err="1"/>
              <a:t>Correale</a:t>
            </a:r>
            <a:r>
              <a:rPr lang="it-IT" dirty="0"/>
              <a:t> in </a:t>
            </a:r>
            <a:r>
              <a:rPr lang="it-IT" dirty="0" err="1"/>
              <a:t>Cellentani</a:t>
            </a:r>
            <a:r>
              <a:rPr lang="it-IT" dirty="0"/>
              <a:t> 2008 pag. 15</a:t>
            </a:r>
          </a:p>
        </p:txBody>
      </p:sp>
      <p:sp>
        <p:nvSpPr>
          <p:cNvPr id="4" name="Segnaposto numero diapositiva 3"/>
          <p:cNvSpPr>
            <a:spLocks noGrp="1"/>
          </p:cNvSpPr>
          <p:nvPr>
            <p:ph type="sldNum" sz="quarter" idx="10"/>
          </p:nvPr>
        </p:nvSpPr>
        <p:spPr/>
        <p:txBody>
          <a:bodyPr/>
          <a:lstStyle/>
          <a:p>
            <a:fld id="{59BB4873-28A2-4C0F-A1BA-45F0EB0F2C92}" type="slidenum">
              <a:rPr lang="it-IT" smtClean="0"/>
              <a:t>19</a:t>
            </a:fld>
            <a:endParaRPr lang="it-IT"/>
          </a:p>
        </p:txBody>
      </p:sp>
    </p:spTree>
    <p:extLst>
      <p:ext uri="{BB962C8B-B14F-4D97-AF65-F5344CB8AC3E}">
        <p14:creationId xmlns:p14="http://schemas.microsoft.com/office/powerpoint/2010/main" val="88252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Sebbene in letteratura siano presenti diverse approcci e concettualizzazioni, vi é un comune accordo nel definire il trauma psichico come la trasmissione di </a:t>
            </a:r>
            <a:r>
              <a:rPr lang="it-IT" sz="1200" u="sng" kern="1200" dirty="0">
                <a:solidFill>
                  <a:schemeClr val="tx1"/>
                </a:solidFill>
                <a:effectLst/>
                <a:latin typeface="+mn-lt"/>
                <a:ea typeface="+mn-ea"/>
                <a:cs typeface="+mn-cs"/>
              </a:rPr>
              <a:t>uno </a:t>
            </a:r>
            <a:r>
              <a:rPr lang="it-IT" sz="1200" u="sng" kern="1200" dirty="0" err="1">
                <a:solidFill>
                  <a:schemeClr val="tx1"/>
                </a:solidFill>
                <a:effectLst/>
                <a:latin typeface="+mn-lt"/>
                <a:ea typeface="+mn-ea"/>
                <a:cs typeface="+mn-cs"/>
              </a:rPr>
              <a:t>schock</a:t>
            </a:r>
            <a:r>
              <a:rPr lang="it-IT" sz="1200" u="sng" kern="1200" dirty="0">
                <a:solidFill>
                  <a:schemeClr val="tx1"/>
                </a:solidFill>
                <a:effectLst/>
                <a:latin typeface="+mn-lt"/>
                <a:ea typeface="+mn-ea"/>
                <a:cs typeface="+mn-cs"/>
              </a:rPr>
              <a:t> improvviso e violento esercitato da un agente esterno sull’apparato psichico, che genera delle perturbazioni psicopatologiche, che possono connotarsi come transitorie o definitive</a:t>
            </a:r>
            <a:r>
              <a:rPr lang="it-IT" sz="1200" kern="1200" dirty="0">
                <a:solidFill>
                  <a:schemeClr val="tx1"/>
                </a:solidFill>
                <a:effectLst/>
                <a:latin typeface="+mn-lt"/>
                <a:ea typeface="+mn-ea"/>
                <a:cs typeface="+mn-cs"/>
              </a:rPr>
              <a:t>. </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Un buco che impedisce la </a:t>
            </a:r>
            <a:r>
              <a:rPr lang="it-IT" dirty="0" err="1"/>
              <a:t>simbolopoiesi</a:t>
            </a:r>
            <a:r>
              <a:rPr lang="it-IT" dirty="0"/>
              <a:t>; dunque un evento che interrompe, nella memoria implicita, nell’inconscio, la possibilità di simbolizzare, di pensare e ivi lascia tracce mnestiche assai primitive. (Paola Borsari, «Memoria e dolore del trauma attraverso il percorso delle memorie» in  </a:t>
            </a:r>
            <a:r>
              <a:rPr lang="it-IT" dirty="0" err="1"/>
              <a:t>Cellentani</a:t>
            </a:r>
            <a:r>
              <a:rPr lang="it-IT" dirty="0"/>
              <a:t> 2008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a:p>
            <a:endParaRPr lang="it-IT" dirty="0"/>
          </a:p>
        </p:txBody>
      </p:sp>
      <p:sp>
        <p:nvSpPr>
          <p:cNvPr id="4" name="Segnaposto numero diapositiva 3"/>
          <p:cNvSpPr>
            <a:spLocks noGrp="1"/>
          </p:cNvSpPr>
          <p:nvPr>
            <p:ph type="sldNum" sz="quarter" idx="10"/>
          </p:nvPr>
        </p:nvSpPr>
        <p:spPr/>
        <p:txBody>
          <a:bodyPr/>
          <a:lstStyle/>
          <a:p>
            <a:fld id="{5A57B059-4D70-844A-AE4E-9BD2A1C0E8E3}" type="slidenum">
              <a:rPr lang="it-IT" smtClean="0"/>
              <a:t>2</a:t>
            </a:fld>
            <a:endParaRPr lang="it-IT"/>
          </a:p>
        </p:txBody>
      </p:sp>
    </p:spTree>
    <p:extLst>
      <p:ext uri="{BB962C8B-B14F-4D97-AF65-F5344CB8AC3E}">
        <p14:creationId xmlns:p14="http://schemas.microsoft.com/office/powerpoint/2010/main" val="1406044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9BB4873-28A2-4C0F-A1BA-45F0EB0F2C92}" type="slidenum">
              <a:rPr lang="it-IT" smtClean="0"/>
              <a:t>20</a:t>
            </a:fld>
            <a:endParaRPr lang="it-IT"/>
          </a:p>
        </p:txBody>
      </p:sp>
    </p:spTree>
    <p:extLst>
      <p:ext uri="{BB962C8B-B14F-4D97-AF65-F5344CB8AC3E}">
        <p14:creationId xmlns:p14="http://schemas.microsoft.com/office/powerpoint/2010/main" val="1528671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a:t>Famiglia a matrice patriarcale. La figlia «principessa»</a:t>
            </a:r>
          </a:p>
          <a:p>
            <a:r>
              <a:rPr lang="it-IT" sz="1200" dirty="0"/>
              <a:t>Famiglia con barriera generazionale infranta ma con uno dei genitori che slitta nel sottosistema figli: disistima del padre </a:t>
            </a:r>
          </a:p>
          <a:p>
            <a:r>
              <a:rPr lang="it-IT" sz="1200" dirty="0"/>
              <a:t>Padre incestuoso. Ruolo della madre</a:t>
            </a:r>
          </a:p>
          <a:p>
            <a:endParaRPr lang="it-I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err="1">
                <a:solidFill>
                  <a:schemeClr val="tx1"/>
                </a:solidFill>
                <a:effectLst/>
                <a:latin typeface="+mn-lt"/>
                <a:ea typeface="+mn-ea"/>
                <a:cs typeface="+mn-cs"/>
              </a:rPr>
              <a:t>Correale</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Cellentani</a:t>
            </a:r>
            <a:r>
              <a:rPr lang="it-IT" sz="1200" kern="1200" dirty="0">
                <a:solidFill>
                  <a:schemeClr val="tx1"/>
                </a:solidFill>
                <a:effectLst/>
                <a:latin typeface="+mn-lt"/>
                <a:ea typeface="+mn-ea"/>
                <a:cs typeface="+mn-cs"/>
              </a:rPr>
              <a:t> (2008)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Quello che veramente ci interessa sono le relazioni traumatiche </a:t>
            </a:r>
            <a:r>
              <a:rPr lang="it-IT" sz="1200" kern="1200" dirty="0" err="1">
                <a:solidFill>
                  <a:schemeClr val="tx1"/>
                </a:solidFill>
                <a:effectLst/>
                <a:latin typeface="+mn-lt"/>
                <a:ea typeface="+mn-ea"/>
                <a:cs typeface="+mn-cs"/>
              </a:rPr>
              <a:t>piu</a:t>
            </a:r>
            <a:r>
              <a:rPr lang="it-IT" sz="1200" kern="1200" dirty="0">
                <a:solidFill>
                  <a:schemeClr val="tx1"/>
                </a:solidFill>
                <a:effectLst/>
                <a:latin typeface="+mn-lt"/>
                <a:ea typeface="+mn-ea"/>
                <a:cs typeface="+mn-cs"/>
              </a:rPr>
              <a:t>̀ che i singoli traumi. La ripetizione dello stato di allarme e la necessità di conservare un certo assetto stabile in situa­zioni di grave interferenza nel funzionamento psichico abituale induce il soggetto traumatizzato a mettere in atto dei comportamenti, in parte come conseguenza immediata del trauma e in parte come difese da queste conse­guenze che caratterizzano la sintomatologia di cui parliamo. </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Gli effetti delle relazioni traumatiche sono infatti di due tipi. Da un lato abbiamo la dissociazione caratterizzata dalla difficoltà del recupero di me­morie, dall’altro la tendenza a ripetere la relazione traumatica stessa, come il soggetto fosse stato occupato da un oggetto traumatizzante, che continua ad agire dentro di lui o di lei, prendendogli la mano e, per così dire, trasci­nandolo. È questa azione quasi demoniaca dell’oggetto traumatizzante inte­riorizzato, che rende così difficile il trattamento e mette tremendamente a dura prova il terapeuta. </a:t>
            </a:r>
            <a:endParaRPr lang="it-IT" dirty="0"/>
          </a:p>
          <a:p>
            <a:endParaRPr lang="it-IT" sz="1200" dirty="0"/>
          </a:p>
          <a:p>
            <a:endParaRPr lang="it-IT" dirty="0"/>
          </a:p>
        </p:txBody>
      </p:sp>
      <p:sp>
        <p:nvSpPr>
          <p:cNvPr id="4" name="Segnaposto numero diapositiva 3"/>
          <p:cNvSpPr>
            <a:spLocks noGrp="1"/>
          </p:cNvSpPr>
          <p:nvPr>
            <p:ph type="sldNum" sz="quarter" idx="10"/>
          </p:nvPr>
        </p:nvSpPr>
        <p:spPr/>
        <p:txBody>
          <a:bodyPr/>
          <a:lstStyle/>
          <a:p>
            <a:fld id="{59BB4873-28A2-4C0F-A1BA-45F0EB0F2C92}" type="slidenum">
              <a:rPr lang="it-IT" smtClean="0"/>
              <a:t>21</a:t>
            </a:fld>
            <a:endParaRPr lang="it-IT"/>
          </a:p>
        </p:txBody>
      </p:sp>
    </p:spTree>
    <p:extLst>
      <p:ext uri="{BB962C8B-B14F-4D97-AF65-F5344CB8AC3E}">
        <p14:creationId xmlns:p14="http://schemas.microsoft.com/office/powerpoint/2010/main" val="2324812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Correale</a:t>
            </a:r>
            <a:r>
              <a:rPr lang="it-IT" dirty="0"/>
              <a:t> in </a:t>
            </a:r>
            <a:r>
              <a:rPr lang="it-IT" dirty="0" err="1"/>
              <a:t>Cellentani</a:t>
            </a:r>
            <a:r>
              <a:rPr lang="it-IT" dirty="0"/>
              <a:t> pag.17</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Per potere permettere una ricostruzione graduale del trauma è necessa­rio però lavorare molto tempo ai bordi dell’area traumatica, creando </a:t>
            </a:r>
            <a:r>
              <a:rPr lang="it-IT" sz="1200" kern="1200" dirty="0" err="1">
                <a:solidFill>
                  <a:schemeClr val="tx1"/>
                </a:solidFill>
                <a:effectLst/>
                <a:latin typeface="+mn-lt"/>
                <a:ea typeface="+mn-ea"/>
                <a:cs typeface="+mn-cs"/>
              </a:rPr>
              <a:t>cioe</a:t>
            </a:r>
            <a:r>
              <a:rPr lang="it-IT" sz="1200" kern="1200" dirty="0">
                <a:solidFill>
                  <a:schemeClr val="tx1"/>
                </a:solidFill>
                <a:effectLst/>
                <a:latin typeface="+mn-lt"/>
                <a:ea typeface="+mn-ea"/>
                <a:cs typeface="+mn-cs"/>
              </a:rPr>
              <a:t>̀ passioni, valorizzando desideri, stimolando </a:t>
            </a:r>
            <a:r>
              <a:rPr lang="it-IT" sz="1200" kern="1200" dirty="0" err="1">
                <a:solidFill>
                  <a:schemeClr val="tx1"/>
                </a:solidFill>
                <a:effectLst/>
                <a:latin typeface="+mn-lt"/>
                <a:ea typeface="+mn-ea"/>
                <a:cs typeface="+mn-cs"/>
              </a:rPr>
              <a:t>curiosita</a:t>
            </a:r>
            <a:r>
              <a:rPr lang="it-IT" sz="1200" kern="1200" dirty="0">
                <a:solidFill>
                  <a:schemeClr val="tx1"/>
                </a:solidFill>
                <a:effectLst/>
                <a:latin typeface="+mn-lt"/>
                <a:ea typeface="+mn-ea"/>
                <a:cs typeface="+mn-cs"/>
              </a:rPr>
              <a:t>̀, in modo che intorno al vuoto del trauma fioriscano alcune piante vive e non un deserto vegetale. Tutto questo si svolge in gran parte a livello del transfert ma anche nelle altre relazioni vive e presenti, che non si facciano sgomentare dal perdurare drammatico del fenomeno dissociativo. </a:t>
            </a:r>
            <a:endParaRPr lang="it-IT" dirty="0"/>
          </a:p>
          <a:p>
            <a:r>
              <a:rPr lang="it-IT" sz="1200" kern="1200" dirty="0">
                <a:solidFill>
                  <a:schemeClr val="tx1"/>
                </a:solidFill>
                <a:effectLst/>
                <a:latin typeface="+mn-lt"/>
                <a:ea typeface="+mn-ea"/>
                <a:cs typeface="+mn-cs"/>
              </a:rPr>
              <a:t>Accanto a queste “fioriture” è possibile poi una graduale opera di rico­struzione dell’esperienza traumatica, che richiede però molto tempo, pro­prio </a:t>
            </a:r>
            <a:r>
              <a:rPr lang="it-IT" sz="1200" kern="1200" dirty="0" err="1">
                <a:solidFill>
                  <a:schemeClr val="tx1"/>
                </a:solidFill>
                <a:effectLst/>
                <a:latin typeface="+mn-lt"/>
                <a:ea typeface="+mn-ea"/>
                <a:cs typeface="+mn-cs"/>
              </a:rPr>
              <a:t>perche</a:t>
            </a:r>
            <a:r>
              <a:rPr lang="it-IT" sz="1200" kern="1200" dirty="0">
                <a:solidFill>
                  <a:schemeClr val="tx1"/>
                </a:solidFill>
                <a:effectLst/>
                <a:latin typeface="+mn-lt"/>
                <a:ea typeface="+mn-ea"/>
                <a:cs typeface="+mn-cs"/>
              </a:rPr>
              <a:t>́ non </a:t>
            </a:r>
            <a:r>
              <a:rPr lang="it-IT" sz="1200" kern="1200" dirty="0" err="1">
                <a:solidFill>
                  <a:schemeClr val="tx1"/>
                </a:solidFill>
                <a:effectLst/>
                <a:latin typeface="+mn-lt"/>
                <a:ea typeface="+mn-ea"/>
                <a:cs typeface="+mn-cs"/>
              </a:rPr>
              <a:t>puo</a:t>
            </a:r>
            <a:r>
              <a:rPr lang="it-IT" sz="1200" kern="1200" dirty="0">
                <a:solidFill>
                  <a:schemeClr val="tx1"/>
                </a:solidFill>
                <a:effectLst/>
                <a:latin typeface="+mn-lt"/>
                <a:ea typeface="+mn-ea"/>
                <a:cs typeface="+mn-cs"/>
              </a:rPr>
              <a:t>̀ essere solo un’operazione cognitiva, ma richiede un potente appoggio su esperienze affettive presenti, non troppo contaminate dalle esperienze precedenti. </a:t>
            </a:r>
            <a:endParaRPr lang="it-IT" dirty="0"/>
          </a:p>
          <a:p>
            <a:endParaRPr lang="it-IT" dirty="0"/>
          </a:p>
        </p:txBody>
      </p:sp>
      <p:sp>
        <p:nvSpPr>
          <p:cNvPr id="4" name="Segnaposto numero diapositiva 3"/>
          <p:cNvSpPr>
            <a:spLocks noGrp="1"/>
          </p:cNvSpPr>
          <p:nvPr>
            <p:ph type="sldNum" sz="quarter" idx="10"/>
          </p:nvPr>
        </p:nvSpPr>
        <p:spPr/>
        <p:txBody>
          <a:bodyPr/>
          <a:lstStyle/>
          <a:p>
            <a:fld id="{5A57B059-4D70-844A-AE4E-9BD2A1C0E8E3}" type="slidenum">
              <a:rPr lang="it-IT" smtClean="0"/>
              <a:t>22</a:t>
            </a:fld>
            <a:endParaRPr lang="it-IT"/>
          </a:p>
        </p:txBody>
      </p:sp>
    </p:spTree>
    <p:extLst>
      <p:ext uri="{BB962C8B-B14F-4D97-AF65-F5344CB8AC3E}">
        <p14:creationId xmlns:p14="http://schemas.microsoft.com/office/powerpoint/2010/main" val="1320844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BFEE01C-C362-D244-ADC3-929B4A3F9DD6}" type="slidenum">
              <a:rPr lang="it-IT" smtClean="0"/>
              <a:t>23</a:t>
            </a:fld>
            <a:endParaRPr lang="it-IT"/>
          </a:p>
        </p:txBody>
      </p:sp>
    </p:spTree>
    <p:extLst>
      <p:ext uri="{BB962C8B-B14F-4D97-AF65-F5344CB8AC3E}">
        <p14:creationId xmlns:p14="http://schemas.microsoft.com/office/powerpoint/2010/main" val="2849867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A57B059-4D70-844A-AE4E-9BD2A1C0E8E3}" type="slidenum">
              <a:rPr lang="it-IT" smtClean="0"/>
              <a:t>24</a:t>
            </a:fld>
            <a:endParaRPr lang="it-IT"/>
          </a:p>
        </p:txBody>
      </p:sp>
    </p:spTree>
    <p:extLst>
      <p:ext uri="{BB962C8B-B14F-4D97-AF65-F5344CB8AC3E}">
        <p14:creationId xmlns:p14="http://schemas.microsoft.com/office/powerpoint/2010/main" val="622971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A57B059-4D70-844A-AE4E-9BD2A1C0E8E3}" type="slidenum">
              <a:rPr lang="it-IT" smtClean="0"/>
              <a:t>25</a:t>
            </a:fld>
            <a:endParaRPr lang="it-IT"/>
          </a:p>
        </p:txBody>
      </p:sp>
    </p:spTree>
    <p:extLst>
      <p:ext uri="{BB962C8B-B14F-4D97-AF65-F5344CB8AC3E}">
        <p14:creationId xmlns:p14="http://schemas.microsoft.com/office/powerpoint/2010/main" val="4045887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A57B059-4D70-844A-AE4E-9BD2A1C0E8E3}" type="slidenum">
              <a:rPr lang="it-IT" smtClean="0"/>
              <a:t>26</a:t>
            </a:fld>
            <a:endParaRPr lang="it-IT"/>
          </a:p>
        </p:txBody>
      </p:sp>
    </p:spTree>
    <p:extLst>
      <p:ext uri="{BB962C8B-B14F-4D97-AF65-F5344CB8AC3E}">
        <p14:creationId xmlns:p14="http://schemas.microsoft.com/office/powerpoint/2010/main" val="1267179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A57B059-4D70-844A-AE4E-9BD2A1C0E8E3}" type="slidenum">
              <a:rPr lang="it-IT" smtClean="0"/>
              <a:t>27</a:t>
            </a:fld>
            <a:endParaRPr lang="it-IT"/>
          </a:p>
        </p:txBody>
      </p:sp>
    </p:spTree>
    <p:extLst>
      <p:ext uri="{BB962C8B-B14F-4D97-AF65-F5344CB8AC3E}">
        <p14:creationId xmlns:p14="http://schemas.microsoft.com/office/powerpoint/2010/main" val="588455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la prima fase, o fase pioneristica, nella quale si scopre l’importanza della famiglia nel divenire dei disturbi psichiatrici (Laing, 1969); </a:t>
            </a:r>
            <a:endParaRPr lang="it-IT" dirty="0">
              <a:effectLst/>
            </a:endParaRPr>
          </a:p>
          <a:p>
            <a:r>
              <a:rPr lang="it-IT" sz="1200" kern="1200" dirty="0">
                <a:solidFill>
                  <a:schemeClr val="tx1"/>
                </a:solidFill>
                <a:effectLst/>
                <a:latin typeface="+mn-lt"/>
                <a:ea typeface="+mn-ea"/>
                <a:cs typeface="+mn-cs"/>
              </a:rPr>
              <a:t>la seconda fase, o fase comunicazionale, che </a:t>
            </a:r>
            <a:r>
              <a:rPr lang="it-IT" sz="1200" kern="1200" dirty="0" err="1">
                <a:solidFill>
                  <a:schemeClr val="tx1"/>
                </a:solidFill>
                <a:effectLst/>
                <a:latin typeface="+mn-lt"/>
                <a:ea typeface="+mn-ea"/>
                <a:cs typeface="+mn-cs"/>
              </a:rPr>
              <a:t>puo</a:t>
            </a:r>
            <a:r>
              <a:rPr lang="it-IT" sz="1200" kern="1200" dirty="0">
                <a:solidFill>
                  <a:schemeClr val="tx1"/>
                </a:solidFill>
                <a:effectLst/>
                <a:latin typeface="+mn-lt"/>
                <a:ea typeface="+mn-ea"/>
                <a:cs typeface="+mn-cs"/>
              </a:rPr>
              <a:t>̀ essere riassunta dal testo Pragmatica della Comunicazione (Watzlawick, </a:t>
            </a:r>
            <a:r>
              <a:rPr lang="it-IT" sz="1200" kern="1200" dirty="0" err="1">
                <a:solidFill>
                  <a:schemeClr val="tx1"/>
                </a:solidFill>
                <a:effectLst/>
                <a:latin typeface="+mn-lt"/>
                <a:ea typeface="+mn-ea"/>
                <a:cs typeface="+mn-cs"/>
              </a:rPr>
              <a:t>Beavin</a:t>
            </a:r>
            <a:r>
              <a:rPr lang="it-IT" sz="1200" kern="1200" dirty="0">
                <a:solidFill>
                  <a:schemeClr val="tx1"/>
                </a:solidFill>
                <a:effectLst/>
                <a:latin typeface="+mn-lt"/>
                <a:ea typeface="+mn-ea"/>
                <a:cs typeface="+mn-cs"/>
              </a:rPr>
              <a:t> e </a:t>
            </a:r>
            <a:endParaRPr lang="it-IT" dirty="0">
              <a:effectLst/>
            </a:endParaRPr>
          </a:p>
          <a:p>
            <a:r>
              <a:rPr lang="it-IT" sz="1200" kern="1200" dirty="0">
                <a:solidFill>
                  <a:schemeClr val="tx1"/>
                </a:solidFill>
                <a:effectLst/>
                <a:latin typeface="+mn-lt"/>
                <a:ea typeface="+mn-ea"/>
                <a:cs typeface="+mn-cs"/>
              </a:rPr>
              <a:t>Jackson, 1971); nella terza fase, o fase sistemica, l’attenzione è verso il sistema, alla sua </a:t>
            </a:r>
            <a:r>
              <a:rPr lang="it-IT" sz="1200" kern="1200" dirty="0" err="1">
                <a:solidFill>
                  <a:schemeClr val="tx1"/>
                </a:solidFill>
                <a:effectLst/>
                <a:latin typeface="+mn-lt"/>
                <a:ea typeface="+mn-ea"/>
                <a:cs typeface="+mn-cs"/>
              </a:rPr>
              <a:t>complessita</a:t>
            </a:r>
            <a:r>
              <a:rPr lang="it-IT" sz="1200" kern="1200" dirty="0">
                <a:solidFill>
                  <a:schemeClr val="tx1"/>
                </a:solidFill>
                <a:effectLst/>
                <a:latin typeface="+mn-lt"/>
                <a:ea typeface="+mn-ea"/>
                <a:cs typeface="+mn-cs"/>
              </a:rPr>
              <a:t>̀ e alle sue emergenze (Selvini Palazzoli </a:t>
            </a:r>
            <a:r>
              <a:rPr lang="it-IT" sz="1200" i="1" kern="1200" dirty="0">
                <a:solidFill>
                  <a:schemeClr val="tx1"/>
                </a:solidFill>
                <a:effectLst/>
                <a:latin typeface="+mn-lt"/>
                <a:ea typeface="+mn-ea"/>
                <a:cs typeface="+mn-cs"/>
              </a:rPr>
              <a:t>et al.</a:t>
            </a:r>
            <a:r>
              <a:rPr lang="it-IT" sz="1200" kern="1200" dirty="0">
                <a:solidFill>
                  <a:schemeClr val="tx1"/>
                </a:solidFill>
                <a:effectLst/>
                <a:latin typeface="+mn-lt"/>
                <a:ea typeface="+mn-ea"/>
                <a:cs typeface="+mn-cs"/>
              </a:rPr>
              <a:t>, 1988; Morin, 1983,1989); </a:t>
            </a:r>
            <a:endParaRPr lang="it-IT" dirty="0">
              <a:effectLst/>
            </a:endParaRPr>
          </a:p>
          <a:p>
            <a:r>
              <a:rPr lang="it-IT" sz="1200" kern="1200" dirty="0">
                <a:solidFill>
                  <a:schemeClr val="tx1"/>
                </a:solidFill>
                <a:effectLst/>
                <a:latin typeface="+mn-lt"/>
                <a:ea typeface="+mn-ea"/>
                <a:cs typeface="+mn-cs"/>
              </a:rPr>
              <a:t>la quarta fase, o fase psicoeducativa, che si caratterizza per gli studi sulle Emozioni Espresse (</a:t>
            </a:r>
            <a:r>
              <a:rPr lang="it-IT" sz="1200" kern="1200" dirty="0" err="1">
                <a:solidFill>
                  <a:schemeClr val="tx1"/>
                </a:solidFill>
                <a:effectLst/>
                <a:latin typeface="+mn-lt"/>
                <a:ea typeface="+mn-ea"/>
                <a:cs typeface="+mn-cs"/>
              </a:rPr>
              <a:t>Leff</a:t>
            </a:r>
            <a:r>
              <a:rPr lang="it-IT" sz="1200" kern="1200" dirty="0">
                <a:solidFill>
                  <a:schemeClr val="tx1"/>
                </a:solidFill>
                <a:effectLst/>
                <a:latin typeface="+mn-lt"/>
                <a:ea typeface="+mn-ea"/>
                <a:cs typeface="+mn-cs"/>
              </a:rPr>
              <a:t> e </a:t>
            </a:r>
            <a:r>
              <a:rPr lang="it-IT" sz="1200" kern="1200" dirty="0" err="1">
                <a:solidFill>
                  <a:schemeClr val="tx1"/>
                </a:solidFill>
                <a:effectLst/>
                <a:latin typeface="+mn-lt"/>
                <a:ea typeface="+mn-ea"/>
                <a:cs typeface="+mn-cs"/>
              </a:rPr>
              <a:t>Vaugh</a:t>
            </a:r>
            <a:r>
              <a:rPr lang="it-IT" sz="1200" kern="1200" dirty="0">
                <a:solidFill>
                  <a:schemeClr val="tx1"/>
                </a:solidFill>
                <a:effectLst/>
                <a:latin typeface="+mn-lt"/>
                <a:ea typeface="+mn-ea"/>
                <a:cs typeface="+mn-cs"/>
              </a:rPr>
              <a:t>, 1985); </a:t>
            </a:r>
          </a:p>
          <a:p>
            <a:r>
              <a:rPr lang="it-IT" sz="1200" kern="1200" dirty="0">
                <a:solidFill>
                  <a:schemeClr val="tx1"/>
                </a:solidFill>
                <a:effectLst/>
                <a:latin typeface="+mn-lt"/>
                <a:ea typeface="+mn-ea"/>
                <a:cs typeface="+mn-cs"/>
              </a:rPr>
              <a:t>Fra queste, non bisogna dimenticare come il passaggio alla fase delle risorse sia stato preceduto da una fase </a:t>
            </a:r>
            <a:r>
              <a:rPr lang="it-IT" sz="1200" i="1" kern="1200" dirty="0">
                <a:solidFill>
                  <a:schemeClr val="tx1"/>
                </a:solidFill>
                <a:effectLst/>
                <a:latin typeface="+mn-lt"/>
                <a:ea typeface="+mn-ea"/>
                <a:cs typeface="+mn-cs"/>
              </a:rPr>
              <a:t>narrativa </a:t>
            </a:r>
            <a:r>
              <a:rPr lang="it-IT" sz="1200" kern="1200" dirty="0">
                <a:solidFill>
                  <a:schemeClr val="tx1"/>
                </a:solidFill>
                <a:effectLst/>
                <a:latin typeface="+mn-lt"/>
                <a:ea typeface="+mn-ea"/>
                <a:cs typeface="+mn-cs"/>
              </a:rPr>
              <a:t>per l’impor- </a:t>
            </a:r>
            <a:r>
              <a:rPr lang="it-IT" sz="1200" kern="1200" dirty="0" err="1">
                <a:solidFill>
                  <a:schemeClr val="tx1"/>
                </a:solidFill>
                <a:effectLst/>
                <a:latin typeface="+mn-lt"/>
                <a:ea typeface="+mn-ea"/>
                <a:cs typeface="+mn-cs"/>
              </a:rPr>
              <a:t>tanza</a:t>
            </a:r>
            <a:r>
              <a:rPr lang="it-IT" sz="1200" kern="1200" dirty="0">
                <a:solidFill>
                  <a:schemeClr val="tx1"/>
                </a:solidFill>
                <a:effectLst/>
                <a:latin typeface="+mn-lt"/>
                <a:ea typeface="+mn-ea"/>
                <a:cs typeface="+mn-cs"/>
              </a:rPr>
              <a:t> data alla conversazione e alla costruzione delle storie. </a:t>
            </a:r>
            <a:endParaRPr lang="it-IT" dirty="0">
              <a:effectLst/>
            </a:endParaRPr>
          </a:p>
          <a:p>
            <a:endParaRPr lang="it-IT" dirty="0">
              <a:effectLst/>
            </a:endParaRPr>
          </a:p>
          <a:p>
            <a:endParaRPr lang="it-IT" dirty="0"/>
          </a:p>
        </p:txBody>
      </p:sp>
      <p:sp>
        <p:nvSpPr>
          <p:cNvPr id="4" name="Segnaposto numero diapositiva 3"/>
          <p:cNvSpPr>
            <a:spLocks noGrp="1"/>
          </p:cNvSpPr>
          <p:nvPr>
            <p:ph type="sldNum" sz="quarter" idx="10"/>
          </p:nvPr>
        </p:nvSpPr>
        <p:spPr/>
        <p:txBody>
          <a:bodyPr/>
          <a:lstStyle/>
          <a:p>
            <a:fld id="{F53195C9-7AA7-4C27-9671-26A8D77AE91E}" type="slidenum">
              <a:rPr lang="it-IT" smtClean="0"/>
              <a:t>28</a:t>
            </a:fld>
            <a:endParaRPr lang="it-IT"/>
          </a:p>
        </p:txBody>
      </p:sp>
    </p:spTree>
    <p:extLst>
      <p:ext uri="{BB962C8B-B14F-4D97-AF65-F5344CB8AC3E}">
        <p14:creationId xmlns:p14="http://schemas.microsoft.com/office/powerpoint/2010/main" val="4279318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 sul bordo c’è bisogno di collaborazione, c’è bisogno del </a:t>
            </a:r>
            <a:r>
              <a:rPr lang="it-IT" dirty="0" err="1"/>
              <a:t>cum</a:t>
            </a:r>
            <a:r>
              <a:rPr lang="it-IT" dirty="0"/>
              <a:t> ci co-costruire. C’è bisogno della collaborazione della famiglia: alleanza, connessione emotiva, coinvolgimento ecc. Ma c’è soprattutto bisogno di credere nella famiglia e pensarla come capace, come dotata di risorse. Ecco: le risorse, un altro capitolo (tema) da non trascurare. «Noi vediamo ciò in cui crediamo». Le famiglie hanno risorse se noi riteniamo che essa abbia risorse. Chi crede vede…</a:t>
            </a:r>
          </a:p>
        </p:txBody>
      </p:sp>
      <p:sp>
        <p:nvSpPr>
          <p:cNvPr id="4" name="Segnaposto numero diapositiva 3"/>
          <p:cNvSpPr>
            <a:spLocks noGrp="1"/>
          </p:cNvSpPr>
          <p:nvPr>
            <p:ph type="sldNum" sz="quarter" idx="10"/>
          </p:nvPr>
        </p:nvSpPr>
        <p:spPr/>
        <p:txBody>
          <a:bodyPr/>
          <a:lstStyle/>
          <a:p>
            <a:fld id="{F53195C9-7AA7-4C27-9671-26A8D77AE91E}" type="slidenum">
              <a:rPr lang="it-IT" smtClean="0"/>
              <a:t>29</a:t>
            </a:fld>
            <a:endParaRPr lang="it-IT"/>
          </a:p>
        </p:txBody>
      </p:sp>
    </p:spTree>
    <p:extLst>
      <p:ext uri="{BB962C8B-B14F-4D97-AF65-F5344CB8AC3E}">
        <p14:creationId xmlns:p14="http://schemas.microsoft.com/office/powerpoint/2010/main" val="240644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kern="1200" dirty="0">
                <a:solidFill>
                  <a:schemeClr val="tx1"/>
                </a:solidFill>
                <a:effectLst/>
                <a:latin typeface="+mn-lt"/>
                <a:ea typeface="+mn-ea"/>
                <a:cs typeface="+mn-cs"/>
              </a:rPr>
              <a:t>Secondo l’ICD-10, il trauma psichico viene definito come conseguenza di gravi avvenimenti di breve o di lunga durata, al di fuori della normale esperienza umana.</a:t>
            </a:r>
          </a:p>
          <a:p>
            <a:endParaRPr lang="it-IT" dirty="0"/>
          </a:p>
          <a:p>
            <a:r>
              <a:rPr lang="it-IT" dirty="0"/>
              <a:t>Nel DSM IV e V è inclusa la reazione emozionale</a:t>
            </a:r>
          </a:p>
        </p:txBody>
      </p:sp>
      <p:sp>
        <p:nvSpPr>
          <p:cNvPr id="4" name="Segnaposto numero diapositiva 3"/>
          <p:cNvSpPr>
            <a:spLocks noGrp="1"/>
          </p:cNvSpPr>
          <p:nvPr>
            <p:ph type="sldNum" sz="quarter" idx="10"/>
          </p:nvPr>
        </p:nvSpPr>
        <p:spPr/>
        <p:txBody>
          <a:bodyPr/>
          <a:lstStyle/>
          <a:p>
            <a:fld id="{5A57B059-4D70-844A-AE4E-9BD2A1C0E8E3}" type="slidenum">
              <a:rPr lang="it-IT" smtClean="0"/>
              <a:t>3</a:t>
            </a:fld>
            <a:endParaRPr lang="it-IT"/>
          </a:p>
        </p:txBody>
      </p:sp>
    </p:spTree>
    <p:extLst>
      <p:ext uri="{BB962C8B-B14F-4D97-AF65-F5344CB8AC3E}">
        <p14:creationId xmlns:p14="http://schemas.microsoft.com/office/powerpoint/2010/main" val="681836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A57B059-4D70-844A-AE4E-9BD2A1C0E8E3}" type="slidenum">
              <a:rPr lang="it-IT" smtClean="0"/>
              <a:t>30</a:t>
            </a:fld>
            <a:endParaRPr lang="it-IT"/>
          </a:p>
        </p:txBody>
      </p:sp>
    </p:spTree>
    <p:extLst>
      <p:ext uri="{BB962C8B-B14F-4D97-AF65-F5344CB8AC3E}">
        <p14:creationId xmlns:p14="http://schemas.microsoft.com/office/powerpoint/2010/main" val="3501133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Loriedo ne parla in un articolo del 2005. </a:t>
            </a:r>
            <a:r>
              <a:rPr lang="it-IT" sz="1200" kern="1200" dirty="0">
                <a:solidFill>
                  <a:schemeClr val="tx1"/>
                </a:solidFill>
                <a:effectLst/>
                <a:latin typeface="+mn-lt"/>
                <a:ea typeface="+mn-ea"/>
                <a:cs typeface="+mn-cs"/>
              </a:rPr>
              <a:t>Loriedo C. (2005). Resilienza e fattori di protezione nella psicoterapia familiare </a:t>
            </a:r>
            <a:endParaRPr lang="it-IT" dirty="0"/>
          </a:p>
          <a:p>
            <a:r>
              <a:rPr lang="it-IT" sz="1200" kern="1200" dirty="0">
                <a:solidFill>
                  <a:schemeClr val="tx1"/>
                </a:solidFill>
                <a:effectLst/>
                <a:latin typeface="+mn-lt"/>
                <a:ea typeface="+mn-ea"/>
                <a:cs typeface="+mn-cs"/>
              </a:rPr>
              <a:t>sistemica. </a:t>
            </a:r>
            <a:r>
              <a:rPr lang="it-IT" sz="1200" i="1" kern="1200" dirty="0">
                <a:solidFill>
                  <a:schemeClr val="tx1"/>
                </a:solidFill>
                <a:effectLst/>
                <a:latin typeface="+mn-lt"/>
                <a:ea typeface="+mn-ea"/>
                <a:cs typeface="+mn-cs"/>
              </a:rPr>
              <a:t>Rivista di Psicoterapia Relazionale</a:t>
            </a:r>
            <a:r>
              <a:rPr lang="it-IT" sz="1200" kern="1200" dirty="0">
                <a:solidFill>
                  <a:schemeClr val="tx1"/>
                </a:solidFill>
                <a:effectLst/>
                <a:latin typeface="+mn-lt"/>
                <a:ea typeface="+mn-ea"/>
                <a:cs typeface="+mn-cs"/>
              </a:rPr>
              <a:t>, 21, pp. 5-28.</a:t>
            </a:r>
            <a:br>
              <a:rPr lang="it-IT" sz="1200" kern="1200" dirty="0">
                <a:solidFill>
                  <a:schemeClr val="tx1"/>
                </a:solidFill>
                <a:effectLst/>
                <a:latin typeface="+mn-lt"/>
                <a:ea typeface="+mn-ea"/>
                <a:cs typeface="+mn-cs"/>
              </a:rPr>
            </a:b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La citazione è invece tratta da </a:t>
            </a:r>
            <a:r>
              <a:rPr lang="it-IT" dirty="0" err="1"/>
              <a:t>Visani</a:t>
            </a:r>
            <a:r>
              <a:rPr lang="it-IT" dirty="0"/>
              <a:t> E., «</a:t>
            </a:r>
            <a:r>
              <a:rPr lang="it-IT" sz="1200" i="0" kern="1200" dirty="0">
                <a:solidFill>
                  <a:schemeClr val="tx1"/>
                </a:solidFill>
                <a:effectLst/>
                <a:latin typeface="+mn-lt"/>
                <a:ea typeface="+mn-ea"/>
                <a:cs typeface="+mn-cs"/>
              </a:rPr>
              <a:t>Un contributo per una psicoterapia familiare basata sulle risorse»</a:t>
            </a:r>
            <a:r>
              <a:rPr lang="it-IT" sz="1200" i="1" kern="1200" dirty="0">
                <a:solidFill>
                  <a:schemeClr val="tx1"/>
                </a:solidFill>
                <a:effectLst/>
                <a:latin typeface="+mn-lt"/>
                <a:ea typeface="+mn-ea"/>
                <a:cs typeface="+mn-cs"/>
              </a:rPr>
              <a:t>, Rivista di Psicoterapia Relazionale </a:t>
            </a:r>
            <a:r>
              <a:rPr lang="it-IT" sz="1200" i="0" kern="1200" dirty="0">
                <a:solidFill>
                  <a:schemeClr val="tx1"/>
                </a:solidFill>
                <a:effectLst/>
                <a:latin typeface="+mn-lt"/>
                <a:ea typeface="+mn-ea"/>
                <a:cs typeface="+mn-cs"/>
              </a:rPr>
              <a:t>n. 40/2014 </a:t>
            </a:r>
            <a:endParaRPr lang="it-IT" i="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i="1" kern="1200" dirty="0">
                <a:solidFill>
                  <a:schemeClr val="tx1"/>
                </a:solidFill>
                <a:effectLst/>
                <a:latin typeface="+mn-lt"/>
                <a:ea typeface="+mn-ea"/>
                <a:cs typeface="+mn-cs"/>
              </a:rPr>
              <a:t> </a:t>
            </a:r>
            <a:endParaRPr lang="it-IT" dirty="0"/>
          </a:p>
          <a:p>
            <a:endParaRPr lang="it-IT" dirty="0"/>
          </a:p>
        </p:txBody>
      </p:sp>
      <p:sp>
        <p:nvSpPr>
          <p:cNvPr id="4" name="Segnaposto numero diapositiva 3"/>
          <p:cNvSpPr>
            <a:spLocks noGrp="1"/>
          </p:cNvSpPr>
          <p:nvPr>
            <p:ph type="sldNum" sz="quarter" idx="10"/>
          </p:nvPr>
        </p:nvSpPr>
        <p:spPr/>
        <p:txBody>
          <a:bodyPr/>
          <a:lstStyle/>
          <a:p>
            <a:fld id="{5A57B059-4D70-844A-AE4E-9BD2A1C0E8E3}" type="slidenum">
              <a:rPr lang="it-IT" smtClean="0"/>
              <a:t>31</a:t>
            </a:fld>
            <a:endParaRPr lang="it-IT"/>
          </a:p>
        </p:txBody>
      </p:sp>
    </p:spTree>
    <p:extLst>
      <p:ext uri="{BB962C8B-B14F-4D97-AF65-F5344CB8AC3E}">
        <p14:creationId xmlns:p14="http://schemas.microsoft.com/office/powerpoint/2010/main" val="2120115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A57B059-4D70-844A-AE4E-9BD2A1C0E8E3}" type="slidenum">
              <a:rPr lang="it-IT" smtClean="0"/>
              <a:t>32</a:t>
            </a:fld>
            <a:endParaRPr lang="it-IT"/>
          </a:p>
        </p:txBody>
      </p:sp>
    </p:spTree>
    <p:extLst>
      <p:ext uri="{BB962C8B-B14F-4D97-AF65-F5344CB8AC3E}">
        <p14:creationId xmlns:p14="http://schemas.microsoft.com/office/powerpoint/2010/main" val="4003256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A57B059-4D70-844A-AE4E-9BD2A1C0E8E3}" type="slidenum">
              <a:rPr lang="it-IT" smtClean="0"/>
              <a:t>33</a:t>
            </a:fld>
            <a:endParaRPr lang="it-IT"/>
          </a:p>
        </p:txBody>
      </p:sp>
    </p:spTree>
    <p:extLst>
      <p:ext uri="{BB962C8B-B14F-4D97-AF65-F5344CB8AC3E}">
        <p14:creationId xmlns:p14="http://schemas.microsoft.com/office/powerpoint/2010/main" val="3521364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A57B059-4D70-844A-AE4E-9BD2A1C0E8E3}" type="slidenum">
              <a:rPr lang="it-IT" smtClean="0"/>
              <a:t>34</a:t>
            </a:fld>
            <a:endParaRPr lang="it-IT"/>
          </a:p>
        </p:txBody>
      </p:sp>
    </p:spTree>
    <p:extLst>
      <p:ext uri="{BB962C8B-B14F-4D97-AF65-F5344CB8AC3E}">
        <p14:creationId xmlns:p14="http://schemas.microsoft.com/office/powerpoint/2010/main" val="1079166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A57B059-4D70-844A-AE4E-9BD2A1C0E8E3}" type="slidenum">
              <a:rPr lang="it-IT" smtClean="0"/>
              <a:t>35</a:t>
            </a:fld>
            <a:endParaRPr lang="it-IT"/>
          </a:p>
        </p:txBody>
      </p:sp>
    </p:spTree>
    <p:extLst>
      <p:ext uri="{BB962C8B-B14F-4D97-AF65-F5344CB8AC3E}">
        <p14:creationId xmlns:p14="http://schemas.microsoft.com/office/powerpoint/2010/main" val="3560321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Intervenire su una ferita detergendone i tessuti in modo che i suoi margini potessero generare da sole nuove cellule in grado di muovere l’una verso l’altra per raggiungersi e consentire </a:t>
            </a:r>
            <a:r>
              <a:rPr lang="it-IT"/>
              <a:t>la cicatrizzazione.</a:t>
            </a:r>
            <a:endParaRPr lang="it-IT" dirty="0"/>
          </a:p>
        </p:txBody>
      </p:sp>
      <p:sp>
        <p:nvSpPr>
          <p:cNvPr id="4" name="Segnaposto numero diapositiva 3"/>
          <p:cNvSpPr>
            <a:spLocks noGrp="1"/>
          </p:cNvSpPr>
          <p:nvPr>
            <p:ph type="sldNum" sz="quarter" idx="10"/>
          </p:nvPr>
        </p:nvSpPr>
        <p:spPr/>
        <p:txBody>
          <a:bodyPr/>
          <a:lstStyle/>
          <a:p>
            <a:fld id="{5A57B059-4D70-844A-AE4E-9BD2A1C0E8E3}" type="slidenum">
              <a:rPr lang="it-IT" smtClean="0"/>
              <a:t>36</a:t>
            </a:fld>
            <a:endParaRPr lang="it-IT"/>
          </a:p>
        </p:txBody>
      </p:sp>
    </p:spTree>
    <p:extLst>
      <p:ext uri="{BB962C8B-B14F-4D97-AF65-F5344CB8AC3E}">
        <p14:creationId xmlns:p14="http://schemas.microsoft.com/office/powerpoint/2010/main" val="336483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A57B059-4D70-844A-AE4E-9BD2A1C0E8E3}" type="slidenum">
              <a:rPr lang="it-IT" smtClean="0"/>
              <a:t>37</a:t>
            </a:fld>
            <a:endParaRPr lang="it-IT"/>
          </a:p>
        </p:txBody>
      </p:sp>
    </p:spTree>
    <p:extLst>
      <p:ext uri="{BB962C8B-B14F-4D97-AF65-F5344CB8AC3E}">
        <p14:creationId xmlns:p14="http://schemas.microsoft.com/office/powerpoint/2010/main" val="3280831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Loriedo Una terapia basata sulle risorse è una terapia basata sul riconoscimento, sulla conferma. </a:t>
            </a:r>
          </a:p>
          <a:p>
            <a:r>
              <a:rPr lang="it-IT" dirty="0" err="1"/>
              <a:t>Visani</a:t>
            </a:r>
            <a:r>
              <a:rPr lang="it-IT" dirty="0"/>
              <a:t> E., «</a:t>
            </a:r>
            <a:r>
              <a:rPr lang="it-IT" sz="1200" i="0" kern="1200" dirty="0">
                <a:solidFill>
                  <a:schemeClr val="tx1"/>
                </a:solidFill>
                <a:effectLst/>
                <a:latin typeface="+mn-lt"/>
                <a:ea typeface="+mn-ea"/>
                <a:cs typeface="+mn-cs"/>
              </a:rPr>
              <a:t>Un contributo per una psicoterapia familiare basata sulle risorse»</a:t>
            </a:r>
            <a:r>
              <a:rPr lang="it-IT" sz="1200" i="1" kern="1200" dirty="0">
                <a:solidFill>
                  <a:schemeClr val="tx1"/>
                </a:solidFill>
                <a:effectLst/>
                <a:latin typeface="+mn-lt"/>
                <a:ea typeface="+mn-ea"/>
                <a:cs typeface="+mn-cs"/>
              </a:rPr>
              <a:t>, Rivista di Psicoterapia Relazionale </a:t>
            </a:r>
            <a:r>
              <a:rPr lang="it-IT" sz="1200" i="0" kern="1200" dirty="0">
                <a:solidFill>
                  <a:schemeClr val="tx1"/>
                </a:solidFill>
                <a:effectLst/>
                <a:latin typeface="+mn-lt"/>
                <a:ea typeface="+mn-ea"/>
                <a:cs typeface="+mn-cs"/>
              </a:rPr>
              <a:t>n. 40/2014</a:t>
            </a:r>
            <a:endParaRPr lang="it-IT" dirty="0"/>
          </a:p>
        </p:txBody>
      </p:sp>
      <p:sp>
        <p:nvSpPr>
          <p:cNvPr id="4" name="Segnaposto numero diapositiva 3"/>
          <p:cNvSpPr>
            <a:spLocks noGrp="1"/>
          </p:cNvSpPr>
          <p:nvPr>
            <p:ph type="sldNum" sz="quarter" idx="10"/>
          </p:nvPr>
        </p:nvSpPr>
        <p:spPr/>
        <p:txBody>
          <a:bodyPr/>
          <a:lstStyle/>
          <a:p>
            <a:fld id="{5A57B059-4D70-844A-AE4E-9BD2A1C0E8E3}" type="slidenum">
              <a:rPr lang="it-IT" smtClean="0"/>
              <a:t>38</a:t>
            </a:fld>
            <a:endParaRPr lang="it-IT"/>
          </a:p>
        </p:txBody>
      </p:sp>
    </p:spTree>
    <p:extLst>
      <p:ext uri="{BB962C8B-B14F-4D97-AF65-F5344CB8AC3E}">
        <p14:creationId xmlns:p14="http://schemas.microsoft.com/office/powerpoint/2010/main" val="1019400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685800" y="4343400"/>
            <a:ext cx="5695528" cy="4549080"/>
          </a:xfrm>
        </p:spPr>
        <p:txBody>
          <a:bodyPr/>
          <a:lstStyle/>
          <a:p>
            <a:r>
              <a:rPr lang="it-IT" sz="1100" kern="1200" dirty="0">
                <a:solidFill>
                  <a:schemeClr val="tx1"/>
                </a:solidFill>
                <a:effectLst/>
                <a:latin typeface="+mn-lt"/>
                <a:ea typeface="+mn-ea"/>
                <a:cs typeface="+mn-cs"/>
              </a:rPr>
              <a:t>1.Il </a:t>
            </a:r>
            <a:r>
              <a:rPr lang="it-IT" sz="1100" b="1" i="1" u="sng" kern="1200" dirty="0">
                <a:solidFill>
                  <a:schemeClr val="tx1"/>
                </a:solidFill>
                <a:effectLst/>
                <a:highlight>
                  <a:srgbClr val="FFFF00"/>
                </a:highlight>
                <a:latin typeface="+mn-lt"/>
                <a:ea typeface="+mn-ea"/>
                <a:cs typeface="+mn-cs"/>
              </a:rPr>
              <a:t>rumore</a:t>
            </a:r>
            <a:r>
              <a:rPr lang="it-IT" sz="1100" kern="1200" dirty="0">
                <a:solidFill>
                  <a:schemeClr val="tx1"/>
                </a:solidFill>
                <a:effectLst/>
                <a:latin typeface="+mn-lt"/>
                <a:ea typeface="+mn-ea"/>
                <a:cs typeface="+mn-cs"/>
              </a:rPr>
              <a:t> dell'evento. "</a:t>
            </a:r>
            <a:r>
              <a:rPr lang="it-IT" sz="1100" b="1" u="sng" kern="1200" dirty="0">
                <a:solidFill>
                  <a:schemeClr val="tx1"/>
                </a:solidFill>
                <a:effectLst/>
                <a:latin typeface="+mn-lt"/>
                <a:ea typeface="+mn-ea"/>
                <a:cs typeface="+mn-cs"/>
              </a:rPr>
              <a:t>L'evento per sua natura è qualcosa di singolare, aleatorio, improbabile e temporale (termini ripresi da Morin)</a:t>
            </a:r>
            <a:r>
              <a:rPr lang="it-IT" sz="1100" kern="1200" dirty="0">
                <a:solidFill>
                  <a:schemeClr val="tx1"/>
                </a:solidFill>
                <a:effectLst/>
                <a:latin typeface="+mn-lt"/>
                <a:ea typeface="+mn-ea"/>
                <a:cs typeface="+mn-cs"/>
              </a:rPr>
              <a:t>. Il suo accadere equivale sempre alla rottura di una continuità, alla trasgressione di una norma, al momentaneo venir meno di un ordine e di una stabilità in qualche modo stabiliti"</a:t>
            </a:r>
          </a:p>
          <a:p>
            <a:r>
              <a:rPr lang="it-IT" sz="1100" kern="1200" dirty="0">
                <a:solidFill>
                  <a:schemeClr val="tx1"/>
                </a:solidFill>
                <a:effectLst/>
                <a:latin typeface="+mn-lt"/>
                <a:ea typeface="+mn-ea"/>
                <a:cs typeface="+mn-cs"/>
              </a:rPr>
              <a:t>2.La percezione dell'evento. E’ necessario che l'evento superi una data soglia per poter essere percepito, soglia che varia con il variare dell'osservatore. </a:t>
            </a:r>
          </a:p>
          <a:p>
            <a:r>
              <a:rPr lang="it-IT" sz="1100" kern="1200" dirty="0">
                <a:solidFill>
                  <a:schemeClr val="tx1"/>
                </a:solidFill>
                <a:effectLst/>
                <a:latin typeface="+mn-lt"/>
                <a:ea typeface="+mn-ea"/>
                <a:cs typeface="+mn-cs"/>
              </a:rPr>
              <a:t>3.L'enciclopedia dell'evento. Ogni evento presuppone un osservatore. Perché vi sia un evento occorre che il cambiamento si produca veramente nel mondo e che sia accessibile a una pluralità di osservatori virtuali, contemporanei e in grado di comunicarsi a vicenda i risultati delle proprie osservazioni. Ciò significa che l'osservatore, è sempre inserito in una catena di interpretanti e fa parte di una comunità intersoggettiva. "Per questo la percezione di un evento è subordinata non solo, e non tanto, al suo accadere in un mondo fisico, ma anche e soprattutto, al suo accadere in un mondo la cui struttura e i cui confini sono delineati da una </a:t>
            </a:r>
            <a:r>
              <a:rPr lang="it-IT" sz="1100" i="1" kern="1200" dirty="0">
                <a:solidFill>
                  <a:schemeClr val="tx1"/>
                </a:solidFill>
                <a:effectLst/>
                <a:latin typeface="+mn-lt"/>
                <a:ea typeface="+mn-ea"/>
                <a:cs typeface="+mn-cs"/>
              </a:rPr>
              <a:t>enciclopedia.</a:t>
            </a:r>
            <a:r>
              <a:rPr lang="it-IT" sz="1100" kern="1200" dirty="0">
                <a:solidFill>
                  <a:schemeClr val="tx1"/>
                </a:solidFill>
                <a:effectLst/>
                <a:latin typeface="+mn-lt"/>
                <a:ea typeface="+mn-ea"/>
                <a:cs typeface="+mn-cs"/>
              </a:rPr>
              <a:t> Ciò che entra in circolo in un dato sistema. La visione di un unicorno è possibile all'interno di un mondo, la cui enciclopedia ne contempli l'esistenza." </a:t>
            </a:r>
          </a:p>
          <a:p>
            <a:r>
              <a:rPr lang="it-IT" sz="1100" kern="1200" dirty="0">
                <a:solidFill>
                  <a:schemeClr val="tx1"/>
                </a:solidFill>
                <a:effectLst/>
                <a:latin typeface="+mn-lt"/>
                <a:ea typeface="+mn-ea"/>
                <a:cs typeface="+mn-cs"/>
              </a:rPr>
              <a:t>4.L'ossessione dell'evento. L'evento che non ci tormenta non è un evento: non ha in sé alcuna spinta, insomma non esiste. La sua carica ossessiva vale a un tempo come stimolo e come guida, spinge alla ricerca..."Solo quando la macchia sarà stata assorbita da una nuova strutturazione simbolica dell'esperienza perderà il suo carattere perturbante, per diventare </a:t>
            </a:r>
            <a:r>
              <a:rPr lang="it-IT" sz="1100" i="1" kern="1200" dirty="0">
                <a:solidFill>
                  <a:schemeClr val="tx1"/>
                </a:solidFill>
                <a:effectLst/>
                <a:latin typeface="+mn-lt"/>
                <a:ea typeface="+mn-ea"/>
                <a:cs typeface="+mn-cs"/>
              </a:rPr>
              <a:t>elemento</a:t>
            </a:r>
            <a:r>
              <a:rPr lang="it-IT" sz="1100" kern="1200" dirty="0">
                <a:solidFill>
                  <a:schemeClr val="tx1"/>
                </a:solidFill>
                <a:effectLst/>
                <a:latin typeface="+mn-lt"/>
                <a:ea typeface="+mn-ea"/>
                <a:cs typeface="+mn-cs"/>
              </a:rPr>
              <a:t> entro una versione già predisposta del mondo." Si realizza così il passaggio, anzi il rovesciamento dell'evento in elemento: il passaggio cioè dalla aleatorietà alla predicibilità e spazializzazione dell'esperienza.</a:t>
            </a:r>
          </a:p>
          <a:p>
            <a:r>
              <a:rPr lang="it-IT" sz="1100" kern="1200" dirty="0">
                <a:solidFill>
                  <a:schemeClr val="tx1"/>
                </a:solidFill>
                <a:effectLst/>
                <a:latin typeface="+mn-lt"/>
                <a:ea typeface="+mn-ea"/>
                <a:cs typeface="+mn-cs"/>
              </a:rPr>
              <a:t>5.La differenza dell'evento. Bateson: tracciare dei contorni è il solo modo che noi abbiamo per  operare delle distinzioni e quindi per percepire delle differenze.</a:t>
            </a:r>
          </a:p>
          <a:p>
            <a:r>
              <a:rPr lang="it-IT" sz="1100" kern="1200" dirty="0">
                <a:solidFill>
                  <a:schemeClr val="tx1"/>
                </a:solidFill>
                <a:effectLst/>
                <a:latin typeface="+mn-lt"/>
                <a:ea typeface="+mn-ea"/>
                <a:cs typeface="+mn-cs"/>
              </a:rPr>
              <a:t>6.La verità dell'evento</a:t>
            </a:r>
            <a:r>
              <a:rPr lang="it-IT" sz="1100" dirty="0">
                <a:effectLst/>
              </a:rPr>
              <a:t> </a:t>
            </a:r>
            <a:endParaRPr lang="it-IT" sz="1100" dirty="0"/>
          </a:p>
        </p:txBody>
      </p:sp>
      <p:sp>
        <p:nvSpPr>
          <p:cNvPr id="4" name="Segnaposto numero diapositiva 3"/>
          <p:cNvSpPr>
            <a:spLocks noGrp="1"/>
          </p:cNvSpPr>
          <p:nvPr>
            <p:ph type="sldNum" sz="quarter" idx="10"/>
          </p:nvPr>
        </p:nvSpPr>
        <p:spPr/>
        <p:txBody>
          <a:bodyPr/>
          <a:lstStyle/>
          <a:p>
            <a:fld id="{F53195C9-7AA7-4C27-9671-26A8D77AE91E}" type="slidenum">
              <a:rPr lang="it-IT" smtClean="0"/>
              <a:t>4</a:t>
            </a:fld>
            <a:endParaRPr lang="it-IT"/>
          </a:p>
        </p:txBody>
      </p:sp>
    </p:spTree>
    <p:extLst>
      <p:ext uri="{BB962C8B-B14F-4D97-AF65-F5344CB8AC3E}">
        <p14:creationId xmlns:p14="http://schemas.microsoft.com/office/powerpoint/2010/main" val="364023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A57B059-4D70-844A-AE4E-9BD2A1C0E8E3}" type="slidenum">
              <a:rPr lang="it-IT" smtClean="0"/>
              <a:t>5</a:t>
            </a:fld>
            <a:endParaRPr lang="it-IT"/>
          </a:p>
        </p:txBody>
      </p:sp>
    </p:spTree>
    <p:extLst>
      <p:ext uri="{BB962C8B-B14F-4D97-AF65-F5344CB8AC3E}">
        <p14:creationId xmlns:p14="http://schemas.microsoft.com/office/powerpoint/2010/main" val="154189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E’ necessario che l'evento superi una data </a:t>
            </a:r>
            <a:r>
              <a:rPr lang="it-IT" sz="1200" b="1" kern="1200" dirty="0">
                <a:solidFill>
                  <a:schemeClr val="tx1"/>
                </a:solidFill>
                <a:effectLst/>
                <a:latin typeface="+mn-lt"/>
                <a:ea typeface="+mn-ea"/>
                <a:cs typeface="+mn-cs"/>
              </a:rPr>
              <a:t>soglia</a:t>
            </a:r>
            <a:r>
              <a:rPr lang="it-IT" sz="1200" kern="1200" dirty="0">
                <a:solidFill>
                  <a:schemeClr val="tx1"/>
                </a:solidFill>
                <a:effectLst/>
                <a:latin typeface="+mn-lt"/>
                <a:ea typeface="+mn-ea"/>
                <a:cs typeface="+mn-cs"/>
              </a:rPr>
              <a:t> per poter essere percepito, soglia che varia con il variare dell'osservatore e che dipende dall’</a:t>
            </a:r>
            <a:r>
              <a:rPr lang="it-IT" sz="1200" b="1" kern="1200" dirty="0">
                <a:solidFill>
                  <a:schemeClr val="tx1"/>
                </a:solidFill>
                <a:effectLst/>
                <a:latin typeface="+mn-lt"/>
                <a:ea typeface="+mn-ea"/>
                <a:cs typeface="+mn-cs"/>
              </a:rPr>
              <a:t>attenzione</a:t>
            </a:r>
            <a:r>
              <a:rPr lang="it-IT" sz="1200" kern="1200" dirty="0">
                <a:solidFill>
                  <a:schemeClr val="tx1"/>
                </a:solidFill>
                <a:effectLst/>
                <a:latin typeface="+mn-lt"/>
                <a:ea typeface="+mn-ea"/>
                <a:cs typeface="+mn-cs"/>
              </a:rPr>
              <a:t> e dall’</a:t>
            </a:r>
            <a:r>
              <a:rPr lang="it-IT" sz="1200" b="1" kern="1200" dirty="0">
                <a:solidFill>
                  <a:schemeClr val="tx1"/>
                </a:solidFill>
                <a:effectLst/>
                <a:latin typeface="+mn-lt"/>
                <a:ea typeface="+mn-ea"/>
                <a:cs typeface="+mn-cs"/>
              </a:rPr>
              <a:t>intenzione.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Ed anche dalla struttura del sistema, cioè dell’osservatore. Perché è il sistema (autonomo, autopoietico, strutturalmente determinato)  a decidere il proprio comportamento. Non l’input, l’informazione che ha una funzione solo perturbativa e non istruttiva.  </a:t>
            </a:r>
            <a:endParaRPr lang="it-IT" b="1" dirty="0"/>
          </a:p>
          <a:p>
            <a:endParaRPr lang="it-IT" dirty="0"/>
          </a:p>
        </p:txBody>
      </p:sp>
      <p:sp>
        <p:nvSpPr>
          <p:cNvPr id="4" name="Segnaposto numero diapositiva 3"/>
          <p:cNvSpPr>
            <a:spLocks noGrp="1"/>
          </p:cNvSpPr>
          <p:nvPr>
            <p:ph type="sldNum" sz="quarter" idx="10"/>
          </p:nvPr>
        </p:nvSpPr>
        <p:spPr/>
        <p:txBody>
          <a:bodyPr/>
          <a:lstStyle/>
          <a:p>
            <a:fld id="{5A57B059-4D70-844A-AE4E-9BD2A1C0E8E3}" type="slidenum">
              <a:rPr lang="it-IT" smtClean="0"/>
              <a:t>6</a:t>
            </a:fld>
            <a:endParaRPr lang="it-IT"/>
          </a:p>
        </p:txBody>
      </p:sp>
    </p:spTree>
    <p:extLst>
      <p:ext uri="{BB962C8B-B14F-4D97-AF65-F5344CB8AC3E}">
        <p14:creationId xmlns:p14="http://schemas.microsoft.com/office/powerpoint/2010/main" val="3888378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A57B059-4D70-844A-AE4E-9BD2A1C0E8E3}" type="slidenum">
              <a:rPr lang="it-IT" smtClean="0"/>
              <a:t>7</a:t>
            </a:fld>
            <a:endParaRPr lang="it-IT"/>
          </a:p>
        </p:txBody>
      </p:sp>
    </p:spTree>
    <p:extLst>
      <p:ext uri="{BB962C8B-B14F-4D97-AF65-F5344CB8AC3E}">
        <p14:creationId xmlns:p14="http://schemas.microsoft.com/office/powerpoint/2010/main" val="1362639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n-lt"/>
                <a:ea typeface="+mn-ea"/>
              </a:rPr>
              <a:t>Il </a:t>
            </a:r>
            <a:r>
              <a:rPr lang="en-US" altLang="ja-JP" sz="1200" dirty="0" err="1">
                <a:latin typeface="+mn-lt"/>
                <a:ea typeface="+mn-ea"/>
              </a:rPr>
              <a:t>commento</a:t>
            </a:r>
            <a:r>
              <a:rPr lang="en-US" altLang="ja-JP" sz="1200" dirty="0">
                <a:latin typeface="+mn-lt"/>
                <a:ea typeface="+mn-ea"/>
              </a:rPr>
              <a:t> di </a:t>
            </a:r>
            <a:r>
              <a:rPr lang="en-US" altLang="ja-JP" sz="1200" dirty="0" err="1">
                <a:latin typeface="+mn-lt"/>
                <a:ea typeface="+mn-ea"/>
              </a:rPr>
              <a:t>Berardinelli</a:t>
            </a:r>
            <a:endParaRPr lang="en-US" altLang="ja-JP" sz="1200" dirty="0">
              <a:latin typeface="+mn-lt"/>
              <a:ea typeface="+mn-ea"/>
            </a:endParaRPr>
          </a:p>
          <a:p>
            <a:pPr indent="-228600" eaLnBrk="1" hangingPunct="1">
              <a:lnSpc>
                <a:spcPct val="90000"/>
              </a:lnSpc>
              <a:spcBef>
                <a:spcPct val="50000"/>
              </a:spcBef>
              <a:buFont typeface="Arial" panose="020B0604020202020204" pitchFamily="34" charset="0"/>
              <a:buChar char="•"/>
            </a:pPr>
            <a:r>
              <a:rPr lang="it-IT" altLang="it-IT" sz="1200" dirty="0">
                <a:latin typeface="+mn-lt"/>
                <a:ea typeface="+mn-ea"/>
              </a:rPr>
              <a:t>Dall</a:t>
            </a:r>
            <a:r>
              <a:rPr lang="it-IT" altLang="ja-JP" sz="1200" dirty="0">
                <a:latin typeface="+mn-lt"/>
                <a:ea typeface="+mn-ea"/>
              </a:rPr>
              <a:t>’analisi del quadro di </a:t>
            </a:r>
            <a:r>
              <a:rPr lang="it-IT" altLang="ja-JP" sz="1200" dirty="0" err="1">
                <a:latin typeface="+mn-lt"/>
                <a:ea typeface="+mn-ea"/>
              </a:rPr>
              <a:t>Pieter</a:t>
            </a:r>
            <a:r>
              <a:rPr lang="it-IT" altLang="ja-JP" sz="1200" dirty="0">
                <a:latin typeface="+mn-lt"/>
                <a:ea typeface="+mn-ea"/>
              </a:rPr>
              <a:t> </a:t>
            </a:r>
            <a:r>
              <a:rPr lang="it-IT" altLang="ja-JP" sz="1200" dirty="0" err="1">
                <a:latin typeface="+mn-lt"/>
                <a:ea typeface="+mn-ea"/>
              </a:rPr>
              <a:t>Bruegel</a:t>
            </a:r>
            <a:r>
              <a:rPr lang="it-IT" altLang="ja-JP" sz="1200" dirty="0">
                <a:latin typeface="+mn-lt"/>
                <a:ea typeface="+mn-ea"/>
              </a:rPr>
              <a:t> Il Vecchio si ricava una idea generale del rapporto tra vita ordinaria ed eventi eccezionali, atroci o miracolosi. </a:t>
            </a:r>
          </a:p>
          <a:p>
            <a:pPr indent="-228600" eaLnBrk="1" hangingPunct="1">
              <a:lnSpc>
                <a:spcPct val="90000"/>
              </a:lnSpc>
              <a:spcBef>
                <a:spcPct val="50000"/>
              </a:spcBef>
              <a:buFont typeface="Arial" panose="020B0604020202020204" pitchFamily="34" charset="0"/>
              <a:buChar char="•"/>
            </a:pPr>
            <a:r>
              <a:rPr lang="it-IT" altLang="it-IT" sz="1200" dirty="0">
                <a:latin typeface="+mn-lt"/>
                <a:ea typeface="+mn-ea"/>
              </a:rPr>
              <a:t>Il dolore, la sventura, la caduta dell</a:t>
            </a:r>
            <a:r>
              <a:rPr lang="it-IT" altLang="ja-JP" sz="1200" dirty="0">
                <a:latin typeface="+mn-lt"/>
                <a:ea typeface="+mn-ea"/>
              </a:rPr>
              <a:t>’eroe mitico non cambiano, né arrestano per un solo istante il corso del mondo: i bambini giocano, i cani vivono a modo loro, il cavallo ignora la crudeltà del suo padrone, l’agricoltore continua ad arare il suo campo, la nave non interrompe il suo viaggio.</a:t>
            </a:r>
          </a:p>
          <a:p>
            <a:pPr indent="-228600" eaLnBrk="1" hangingPunct="1">
              <a:lnSpc>
                <a:spcPct val="90000"/>
              </a:lnSpc>
              <a:spcBef>
                <a:spcPct val="50000"/>
              </a:spcBef>
              <a:buFont typeface="Arial" panose="020B0604020202020204" pitchFamily="34" charset="0"/>
              <a:buChar char="•"/>
            </a:pPr>
            <a:endParaRPr lang="it-IT" altLang="ja-JP" sz="1200" dirty="0">
              <a:latin typeface="+mn-lt"/>
              <a:ea typeface="+mn-ea"/>
            </a:endParaRPr>
          </a:p>
          <a:p>
            <a:pPr marL="0" indent="0" eaLnBrk="1" hangingPunct="1">
              <a:lnSpc>
                <a:spcPct val="90000"/>
              </a:lnSpc>
              <a:spcBef>
                <a:spcPct val="50000"/>
              </a:spcBef>
              <a:buFontTx/>
              <a:buNone/>
            </a:pPr>
            <a:r>
              <a:rPr lang="it-IT" altLang="ja-JP" sz="1200" dirty="0">
                <a:latin typeface="+mn-lt"/>
                <a:ea typeface="+mn-ea"/>
              </a:rPr>
              <a:t>Vitale in </a:t>
            </a:r>
            <a:r>
              <a:rPr lang="it-IT" altLang="ja-JP" sz="1200" dirty="0" err="1">
                <a:latin typeface="+mn-lt"/>
                <a:ea typeface="+mn-ea"/>
              </a:rPr>
              <a:t>Atque</a:t>
            </a:r>
            <a:r>
              <a:rPr lang="it-IT" altLang="ja-JP" sz="1200" dirty="0">
                <a:latin typeface="+mn-lt"/>
                <a:ea typeface="+mn-ea"/>
              </a:rPr>
              <a:t> 1, 1990</a:t>
            </a:r>
          </a:p>
          <a:p>
            <a:pPr marL="0" marR="0" lvl="0" indent="0" algn="l" defTabSz="914400" rtl="0" eaLnBrk="1" fontAlgn="auto" latinLnBrk="0" hangingPunct="1">
              <a:lnSpc>
                <a:spcPct val="90000"/>
              </a:lnSpc>
              <a:spcBef>
                <a:spcPct val="50000"/>
              </a:spcBef>
              <a:spcAft>
                <a:spcPts val="0"/>
              </a:spcAft>
              <a:buClrTx/>
              <a:buSzTx/>
              <a:buFontTx/>
              <a:buNone/>
              <a:tabLst/>
              <a:defRPr/>
            </a:pPr>
            <a:r>
              <a:rPr lang="it-IT" sz="1200" kern="1200" dirty="0">
                <a:solidFill>
                  <a:schemeClr val="tx1"/>
                </a:solidFill>
                <a:effectLst/>
                <a:latin typeface="+mn-lt"/>
                <a:ea typeface="+mn-ea"/>
                <a:cs typeface="+mn-cs"/>
              </a:rPr>
              <a:t>anche se si rimane nelle vicinanze spazio-temporali </a:t>
            </a:r>
            <a:r>
              <a:rPr lang="it-IT" sz="1200" kern="1200" dirty="0" err="1">
                <a:solidFill>
                  <a:schemeClr val="tx1"/>
                </a:solidFill>
                <a:effectLst/>
                <a:latin typeface="+mn-lt"/>
                <a:ea typeface="+mn-ea"/>
                <a:cs typeface="+mn-cs"/>
              </a:rPr>
              <a:t>piu</a:t>
            </a:r>
            <a:r>
              <a:rPr lang="it-IT" sz="1200" kern="1200" dirty="0">
                <a:solidFill>
                  <a:schemeClr val="tx1"/>
                </a:solidFill>
                <a:effectLst/>
                <a:latin typeface="+mn-lt"/>
                <a:ea typeface="+mn-ea"/>
                <a:cs typeface="+mn-cs"/>
              </a:rPr>
              <a:t>̀ immediate dell’even­to, dobbiamo riconoscere che, </a:t>
            </a:r>
            <a:r>
              <a:rPr lang="it-IT" sz="1200" u="sng" kern="1200" dirty="0">
                <a:solidFill>
                  <a:schemeClr val="tx1"/>
                </a:solidFill>
                <a:effectLst/>
                <a:latin typeface="+mn-lt"/>
                <a:ea typeface="+mn-ea"/>
                <a:cs typeface="+mn-cs"/>
              </a:rPr>
              <a:t>insieme al suo acca­dere, tutto un mondo </a:t>
            </a:r>
            <a:r>
              <a:rPr lang="it-IT" sz="1200" i="1" u="sng" kern="1200" dirty="0">
                <a:solidFill>
                  <a:schemeClr val="tx1"/>
                </a:solidFill>
                <a:effectLst/>
                <a:latin typeface="+mn-lt"/>
                <a:ea typeface="+mn-ea"/>
                <a:cs typeface="+mn-cs"/>
              </a:rPr>
              <a:t>con-</a:t>
            </a:r>
            <a:r>
              <a:rPr lang="it-IT" sz="1200" u="sng" kern="1200" dirty="0">
                <a:solidFill>
                  <a:schemeClr val="tx1"/>
                </a:solidFill>
                <a:effectLst/>
                <a:latin typeface="+mn-lt"/>
                <a:ea typeface="+mn-ea"/>
                <a:cs typeface="+mn-cs"/>
              </a:rPr>
              <a:t>accade</a:t>
            </a:r>
            <a:r>
              <a:rPr lang="it-IT" sz="1200" kern="1200" dirty="0">
                <a:solidFill>
                  <a:schemeClr val="tx1"/>
                </a:solidFill>
                <a:effectLst/>
                <a:latin typeface="+mn-lt"/>
                <a:ea typeface="+mn-ea"/>
                <a:cs typeface="+mn-cs"/>
              </a:rPr>
              <a:t>, per cui la scena originaria dell’evento non è </a:t>
            </a:r>
            <a:r>
              <a:rPr lang="it-IT" sz="1200" i="1" kern="1200" dirty="0">
                <a:solidFill>
                  <a:schemeClr val="tx1"/>
                </a:solidFill>
                <a:effectLst/>
                <a:latin typeface="+mn-lt"/>
                <a:ea typeface="+mn-ea"/>
                <a:cs typeface="+mn-cs"/>
              </a:rPr>
              <a:t>nel </a:t>
            </a:r>
            <a:r>
              <a:rPr lang="it-IT" sz="1200" kern="1200" dirty="0">
                <a:solidFill>
                  <a:schemeClr val="tx1"/>
                </a:solidFill>
                <a:effectLst/>
                <a:latin typeface="+mn-lt"/>
                <a:ea typeface="+mn-ea"/>
                <a:cs typeface="+mn-cs"/>
              </a:rPr>
              <a:t>mondo, quanto, piuttosto, </a:t>
            </a:r>
            <a:r>
              <a:rPr lang="it-IT" sz="1200" i="1" kern="1200" dirty="0">
                <a:solidFill>
                  <a:schemeClr val="tx1"/>
                </a:solidFill>
                <a:effectLst/>
                <a:latin typeface="+mn-lt"/>
                <a:ea typeface="+mn-ea"/>
                <a:cs typeface="+mn-cs"/>
              </a:rPr>
              <a:t>il </a:t>
            </a:r>
            <a:r>
              <a:rPr lang="it-IT" sz="1200" kern="1200" dirty="0">
                <a:solidFill>
                  <a:schemeClr val="tx1"/>
                </a:solidFill>
                <a:effectLst/>
                <a:latin typeface="+mn-lt"/>
                <a:ea typeface="+mn-ea"/>
                <a:cs typeface="+mn-cs"/>
              </a:rPr>
              <a:t>mondo intero nella sua </a:t>
            </a:r>
            <a:r>
              <a:rPr lang="it-IT" sz="1200" kern="1200" dirty="0" err="1">
                <a:solidFill>
                  <a:schemeClr val="tx1"/>
                </a:solidFill>
                <a:effectLst/>
                <a:latin typeface="+mn-lt"/>
                <a:ea typeface="+mn-ea"/>
                <a:cs typeface="+mn-cs"/>
              </a:rPr>
              <a:t>totalita</a:t>
            </a:r>
            <a:r>
              <a:rPr lang="it-IT" sz="1200" kern="1200" dirty="0">
                <a:solidFill>
                  <a:schemeClr val="tx1"/>
                </a:solidFill>
                <a:effectLst/>
                <a:latin typeface="+mn-lt"/>
                <a:ea typeface="+mn-ea"/>
                <a:cs typeface="+mn-cs"/>
              </a:rPr>
              <a:t>̀ 4. </a:t>
            </a:r>
          </a:p>
          <a:p>
            <a:r>
              <a:rPr lang="it-IT" sz="1200" u="sng" kern="1200" dirty="0">
                <a:solidFill>
                  <a:schemeClr val="tx1"/>
                </a:solidFill>
                <a:effectLst/>
                <a:latin typeface="+mn-lt"/>
                <a:ea typeface="+mn-ea"/>
                <a:cs typeface="+mn-cs"/>
              </a:rPr>
              <a:t>Ma </a:t>
            </a:r>
            <a:r>
              <a:rPr lang="it-IT" sz="1200" b="1" u="sng" kern="1200" dirty="0">
                <a:solidFill>
                  <a:schemeClr val="tx1"/>
                </a:solidFill>
                <a:effectLst/>
                <a:latin typeface="+mn-lt"/>
                <a:ea typeface="+mn-ea"/>
                <a:cs typeface="+mn-cs"/>
              </a:rPr>
              <a:t>rischia al suo nascere … di confondersi</a:t>
            </a:r>
            <a:r>
              <a:rPr lang="it-IT" sz="1200" u="sng" kern="1200" dirty="0">
                <a:solidFill>
                  <a:schemeClr val="tx1"/>
                </a:solidFill>
                <a:effectLst/>
                <a:latin typeface="+mn-lt"/>
                <a:ea typeface="+mn-ea"/>
                <a:cs typeface="+mn-cs"/>
              </a:rPr>
              <a:t> per sempre nel «gran rumore di avvenimenti, di fatte­relli incessanti</a:t>
            </a:r>
            <a:r>
              <a:rPr lang="it-IT" sz="1200" kern="1200" dirty="0">
                <a:solidFill>
                  <a:schemeClr val="tx1"/>
                </a:solidFill>
                <a:effectLst/>
                <a:latin typeface="+mn-lt"/>
                <a:ea typeface="+mn-ea"/>
                <a:cs typeface="+mn-cs"/>
              </a:rPr>
              <a:t>, come il gracidare delle ranocchie nello stagno» di cui parla </a:t>
            </a:r>
            <a:r>
              <a:rPr lang="it-IT" sz="1200" kern="1200" dirty="0" err="1">
                <a:solidFill>
                  <a:schemeClr val="tx1"/>
                </a:solidFill>
                <a:effectLst/>
                <a:latin typeface="+mn-lt"/>
                <a:ea typeface="+mn-ea"/>
                <a:cs typeface="+mn-cs"/>
              </a:rPr>
              <a:t>Gombrowicz</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Perche</a:t>
            </a:r>
            <a:r>
              <a:rPr lang="it-IT" sz="1200" kern="1200" dirty="0">
                <a:solidFill>
                  <a:schemeClr val="tx1"/>
                </a:solidFill>
                <a:effectLst/>
                <a:latin typeface="+mn-lt"/>
                <a:ea typeface="+mn-ea"/>
                <a:cs typeface="+mn-cs"/>
              </a:rPr>
              <a:t>́ questo non avvenga, </a:t>
            </a:r>
            <a:r>
              <a:rPr lang="it-IT" sz="1200" b="1" kern="1200" dirty="0">
                <a:solidFill>
                  <a:schemeClr val="tx1"/>
                </a:solidFill>
                <a:effectLst/>
                <a:latin typeface="+mn-lt"/>
                <a:ea typeface="+mn-ea"/>
                <a:cs typeface="+mn-cs"/>
              </a:rPr>
              <a:t>occorre che l’accidentale sia colto nel suo aspetto di </a:t>
            </a:r>
            <a:r>
              <a:rPr lang="it-IT" sz="1200" b="1" kern="1200" dirty="0" err="1">
                <a:solidFill>
                  <a:schemeClr val="tx1"/>
                </a:solidFill>
                <a:effectLst/>
                <a:latin typeface="+mn-lt"/>
                <a:ea typeface="+mn-ea"/>
                <a:cs typeface="+mn-cs"/>
              </a:rPr>
              <a:t>singolarita</a:t>
            </a:r>
            <a:r>
              <a:rPr lang="it-IT" sz="1200" b="1" kern="1200" dirty="0">
                <a:solidFill>
                  <a:schemeClr val="tx1"/>
                </a:solidFill>
                <a:effectLst/>
                <a:latin typeface="+mn-lt"/>
                <a:ea typeface="+mn-ea"/>
                <a:cs typeface="+mn-cs"/>
              </a:rPr>
              <a:t>̀</a:t>
            </a:r>
            <a:r>
              <a:rPr lang="it-IT" sz="1200" kern="1200" dirty="0">
                <a:solidFill>
                  <a:schemeClr val="tx1"/>
                </a:solidFill>
                <a:effectLst/>
                <a:latin typeface="+mn-lt"/>
                <a:ea typeface="+mn-ea"/>
                <a:cs typeface="+mn-cs"/>
              </a:rPr>
              <a:t> e fatto emergere dal piano indistinto dell’accadere della presenza. </a:t>
            </a:r>
            <a:endParaRPr lang="it-IT" dirty="0"/>
          </a:p>
          <a:p>
            <a:pPr marL="0" marR="0" lvl="0" indent="0" algn="l" defTabSz="914400" rtl="0" eaLnBrk="1" fontAlgn="auto" latinLnBrk="0" hangingPunct="1">
              <a:lnSpc>
                <a:spcPct val="90000"/>
              </a:lnSpc>
              <a:spcBef>
                <a:spcPct val="50000"/>
              </a:spcBef>
              <a:spcAft>
                <a:spcPts val="0"/>
              </a:spcAft>
              <a:buClrTx/>
              <a:buSzTx/>
              <a:buFontTx/>
              <a:buNone/>
              <a:tabLst/>
              <a:defRPr/>
            </a:pPr>
            <a:endParaRPr lang="it-IT" dirty="0"/>
          </a:p>
          <a:p>
            <a:pPr marL="0" indent="0" eaLnBrk="1" hangingPunct="1">
              <a:lnSpc>
                <a:spcPct val="90000"/>
              </a:lnSpc>
              <a:spcBef>
                <a:spcPct val="50000"/>
              </a:spcBef>
              <a:buFontTx/>
              <a:buNone/>
            </a:pPr>
            <a:endParaRPr lang="it-IT" altLang="ja-JP" sz="1200" dirty="0">
              <a:latin typeface="+mn-lt"/>
              <a:ea typeface="+mn-ea"/>
            </a:endParaRPr>
          </a:p>
          <a:p>
            <a:endParaRPr lang="it-IT" dirty="0"/>
          </a:p>
        </p:txBody>
      </p:sp>
      <p:sp>
        <p:nvSpPr>
          <p:cNvPr id="4" name="Segnaposto numero diapositiva 3"/>
          <p:cNvSpPr>
            <a:spLocks noGrp="1"/>
          </p:cNvSpPr>
          <p:nvPr>
            <p:ph type="sldNum" sz="quarter" idx="10"/>
          </p:nvPr>
        </p:nvSpPr>
        <p:spPr/>
        <p:txBody>
          <a:bodyPr/>
          <a:lstStyle/>
          <a:p>
            <a:fld id="{F53195C9-7AA7-4C27-9671-26A8D77AE91E}" type="slidenum">
              <a:rPr lang="it-IT" smtClean="0"/>
              <a:t>8</a:t>
            </a:fld>
            <a:endParaRPr lang="it-IT"/>
          </a:p>
        </p:txBody>
      </p:sp>
    </p:spTree>
    <p:extLst>
      <p:ext uri="{BB962C8B-B14F-4D97-AF65-F5344CB8AC3E}">
        <p14:creationId xmlns:p14="http://schemas.microsoft.com/office/powerpoint/2010/main" val="2459616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53195C9-7AA7-4C27-9671-26A8D77AE91E}" type="slidenum">
              <a:rPr lang="it-IT" smtClean="0"/>
              <a:t>9</a:t>
            </a:fld>
            <a:endParaRPr lang="it-IT"/>
          </a:p>
        </p:txBody>
      </p:sp>
    </p:spTree>
    <p:extLst>
      <p:ext uri="{BB962C8B-B14F-4D97-AF65-F5344CB8AC3E}">
        <p14:creationId xmlns:p14="http://schemas.microsoft.com/office/powerpoint/2010/main" val="4034020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it-IT"/>
              <a:t>Fare clic per modificare lo stile del titolo</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0F46075-C09A-5B46-BFA7-0753CA6812EA}" type="datetimeFigureOut">
              <a:rPr lang="it-IT" smtClean="0"/>
              <a:t>31/05/18</a:t>
            </a:fld>
            <a:endParaRPr lang="it-IT"/>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it-IT"/>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221C583-E415-D448-A516-BF6E4FBDEA34}" type="slidenum">
              <a:rPr lang="it-IT" smtClean="0"/>
              <a:t>‹N›</a:t>
            </a:fld>
            <a:endParaRPr lang="it-IT"/>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297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0F46075-C09A-5B46-BFA7-0753CA6812EA}" type="datetimeFigureOut">
              <a:rPr lang="it-IT" smtClean="0"/>
              <a:t>31/05/18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21C583-E415-D448-A516-BF6E4FBDEA34}" type="slidenum">
              <a:rPr lang="it-IT" smtClean="0"/>
              <a:t>‹N›</a:t>
            </a:fld>
            <a:endParaRPr lang="it-IT"/>
          </a:p>
        </p:txBody>
      </p:sp>
    </p:spTree>
    <p:extLst>
      <p:ext uri="{BB962C8B-B14F-4D97-AF65-F5344CB8AC3E}">
        <p14:creationId xmlns:p14="http://schemas.microsoft.com/office/powerpoint/2010/main" val="169382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0F46075-C09A-5B46-BFA7-0753CA6812EA}" type="datetimeFigureOut">
              <a:rPr lang="it-IT" smtClean="0"/>
              <a:t>31/05/18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21C583-E415-D448-A516-BF6E4FBDEA34}" type="slidenum">
              <a:rPr lang="it-IT" smtClean="0"/>
              <a:t>‹N›</a:t>
            </a:fld>
            <a:endParaRPr lang="it-IT"/>
          </a:p>
        </p:txBody>
      </p:sp>
    </p:spTree>
    <p:extLst>
      <p:ext uri="{BB962C8B-B14F-4D97-AF65-F5344CB8AC3E}">
        <p14:creationId xmlns:p14="http://schemas.microsoft.com/office/powerpoint/2010/main" val="349809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0F46075-C09A-5B46-BFA7-0753CA6812EA}" type="datetimeFigureOut">
              <a:rPr lang="it-IT" smtClean="0"/>
              <a:t>31/05/18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21C583-E415-D448-A516-BF6E4FBDEA34}" type="slidenum">
              <a:rPr lang="it-IT" smtClean="0"/>
              <a:t>‹N›</a:t>
            </a:fld>
            <a:endParaRPr lang="it-IT"/>
          </a:p>
        </p:txBody>
      </p:sp>
    </p:spTree>
    <p:extLst>
      <p:ext uri="{BB962C8B-B14F-4D97-AF65-F5344CB8AC3E}">
        <p14:creationId xmlns:p14="http://schemas.microsoft.com/office/powerpoint/2010/main" val="177169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0F46075-C09A-5B46-BFA7-0753CA6812EA}" type="datetimeFigureOut">
              <a:rPr lang="it-IT" smtClean="0"/>
              <a:t>31/05/18</a:t>
            </a:fld>
            <a:endParaRPr lang="it-IT"/>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it-IT"/>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221C583-E415-D448-A516-BF6E4FBDEA34}" type="slidenum">
              <a:rPr lang="it-IT" smtClean="0"/>
              <a:t>‹N›</a:t>
            </a:fld>
            <a:endParaRPr lang="it-IT"/>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7908787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0F46075-C09A-5B46-BFA7-0753CA6812EA}" type="datetimeFigureOut">
              <a:rPr lang="it-IT" smtClean="0"/>
              <a:t>31/05/18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221C583-E415-D448-A516-BF6E4FBDEA34}" type="slidenum">
              <a:rPr lang="it-IT" smtClean="0"/>
              <a:t>‹N›</a:t>
            </a:fld>
            <a:endParaRPr lang="it-IT"/>
          </a:p>
        </p:txBody>
      </p:sp>
    </p:spTree>
    <p:extLst>
      <p:ext uri="{BB962C8B-B14F-4D97-AF65-F5344CB8AC3E}">
        <p14:creationId xmlns:p14="http://schemas.microsoft.com/office/powerpoint/2010/main" val="179475240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257300" y="2909102"/>
            <a:ext cx="4800600" cy="299639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633864" y="2909102"/>
            <a:ext cx="4800600" cy="299639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0F46075-C09A-5B46-BFA7-0753CA6812EA}" type="datetimeFigureOut">
              <a:rPr lang="it-IT" smtClean="0"/>
              <a:t>31/05/18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221C583-E415-D448-A516-BF6E4FBDEA34}" type="slidenum">
              <a:rPr lang="it-IT" smtClean="0"/>
              <a:t>‹N›</a:t>
            </a:fld>
            <a:endParaRPr lang="it-IT"/>
          </a:p>
        </p:txBody>
      </p:sp>
    </p:spTree>
    <p:extLst>
      <p:ext uri="{BB962C8B-B14F-4D97-AF65-F5344CB8AC3E}">
        <p14:creationId xmlns:p14="http://schemas.microsoft.com/office/powerpoint/2010/main" val="89574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F0F46075-C09A-5B46-BFA7-0753CA6812EA}" type="datetimeFigureOut">
              <a:rPr lang="it-IT" smtClean="0"/>
              <a:t>31/05/18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221C583-E415-D448-A516-BF6E4FBDEA34}" type="slidenum">
              <a:rPr lang="it-IT" smtClean="0"/>
              <a:t>‹N›</a:t>
            </a:fld>
            <a:endParaRPr lang="it-IT"/>
          </a:p>
        </p:txBody>
      </p:sp>
    </p:spTree>
    <p:extLst>
      <p:ext uri="{BB962C8B-B14F-4D97-AF65-F5344CB8AC3E}">
        <p14:creationId xmlns:p14="http://schemas.microsoft.com/office/powerpoint/2010/main" val="28351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46075-C09A-5B46-BFA7-0753CA6812EA}" type="datetimeFigureOut">
              <a:rPr lang="it-IT" smtClean="0"/>
              <a:t>31/05/18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221C583-E415-D448-A516-BF6E4FBDEA34}" type="slidenum">
              <a:rPr lang="it-IT" smtClean="0"/>
              <a:t>‹N›</a:t>
            </a:fld>
            <a:endParaRPr lang="it-IT"/>
          </a:p>
        </p:txBody>
      </p:sp>
    </p:spTree>
    <p:extLst>
      <p:ext uri="{BB962C8B-B14F-4D97-AF65-F5344CB8AC3E}">
        <p14:creationId xmlns:p14="http://schemas.microsoft.com/office/powerpoint/2010/main" val="84397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it-IT"/>
              <a:t>Fare clic per modificare lo stile del titolo</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65051" y="6375679"/>
            <a:ext cx="1233355" cy="348462"/>
          </a:xfrm>
        </p:spPr>
        <p:txBody>
          <a:bodyPr/>
          <a:lstStyle/>
          <a:p>
            <a:fld id="{F0F46075-C09A-5B46-BFA7-0753CA6812EA}" type="datetimeFigureOut">
              <a:rPr lang="it-IT" smtClean="0"/>
              <a:t>31/05/18</a:t>
            </a:fld>
            <a:endParaRPr lang="it-IT"/>
          </a:p>
        </p:txBody>
      </p:sp>
      <p:sp>
        <p:nvSpPr>
          <p:cNvPr id="6" name="Footer Placeholder 5"/>
          <p:cNvSpPr>
            <a:spLocks noGrp="1"/>
          </p:cNvSpPr>
          <p:nvPr>
            <p:ph type="ftr" sz="quarter" idx="11"/>
          </p:nvPr>
        </p:nvSpPr>
        <p:spPr>
          <a:xfrm>
            <a:off x="2103620" y="6375679"/>
            <a:ext cx="3482179" cy="345796"/>
          </a:xfrm>
        </p:spPr>
        <p:txBody>
          <a:bodyPr/>
          <a:lstStyle/>
          <a:p>
            <a:endParaRPr lang="it-IT"/>
          </a:p>
        </p:txBody>
      </p:sp>
      <p:sp>
        <p:nvSpPr>
          <p:cNvPr id="7" name="Slide Number Placeholder 6"/>
          <p:cNvSpPr>
            <a:spLocks noGrp="1"/>
          </p:cNvSpPr>
          <p:nvPr>
            <p:ph type="sldNum" sz="quarter" idx="12"/>
          </p:nvPr>
        </p:nvSpPr>
        <p:spPr>
          <a:xfrm>
            <a:off x="5691014" y="6375679"/>
            <a:ext cx="1232456" cy="345796"/>
          </a:xfrm>
        </p:spPr>
        <p:txBody>
          <a:bodyPr/>
          <a:lstStyle/>
          <a:p>
            <a:fld id="{4221C583-E415-D448-A516-BF6E4FBDEA34}" type="slidenum">
              <a:rPr lang="it-IT" smtClean="0"/>
              <a:t>‹N›</a:t>
            </a:fld>
            <a:endParaRPr lang="it-IT"/>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7365253"/>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it-IT"/>
              <a:t>Fare clic per modificare lo stile del titolo</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65950" y="6375679"/>
            <a:ext cx="1232456" cy="348462"/>
          </a:xfrm>
        </p:spPr>
        <p:txBody>
          <a:bodyPr/>
          <a:lstStyle/>
          <a:p>
            <a:fld id="{F0F46075-C09A-5B46-BFA7-0753CA6812EA}" type="datetimeFigureOut">
              <a:rPr lang="it-IT" smtClean="0"/>
              <a:t>31/05/18</a:t>
            </a:fld>
            <a:endParaRPr lang="it-IT"/>
          </a:p>
        </p:txBody>
      </p:sp>
      <p:sp>
        <p:nvSpPr>
          <p:cNvPr id="6" name="Footer Placeholder 5"/>
          <p:cNvSpPr>
            <a:spLocks noGrp="1"/>
          </p:cNvSpPr>
          <p:nvPr>
            <p:ph type="ftr" sz="quarter" idx="11"/>
          </p:nvPr>
        </p:nvSpPr>
        <p:spPr>
          <a:xfrm>
            <a:off x="2103621" y="6375679"/>
            <a:ext cx="3482178" cy="345796"/>
          </a:xfrm>
        </p:spPr>
        <p:txBody>
          <a:bodyPr/>
          <a:lstStyle/>
          <a:p>
            <a:endParaRPr lang="it-IT"/>
          </a:p>
        </p:txBody>
      </p:sp>
      <p:sp>
        <p:nvSpPr>
          <p:cNvPr id="7" name="Slide Number Placeholder 6"/>
          <p:cNvSpPr>
            <a:spLocks noGrp="1"/>
          </p:cNvSpPr>
          <p:nvPr>
            <p:ph type="sldNum" sz="quarter" idx="12"/>
          </p:nvPr>
        </p:nvSpPr>
        <p:spPr>
          <a:xfrm>
            <a:off x="5687568" y="6375679"/>
            <a:ext cx="1234440" cy="345796"/>
          </a:xfrm>
        </p:spPr>
        <p:txBody>
          <a:bodyPr/>
          <a:lstStyle/>
          <a:p>
            <a:fld id="{4221C583-E415-D448-A516-BF6E4FBDEA34}" type="slidenum">
              <a:rPr lang="it-IT" smtClean="0"/>
              <a:t>‹N›</a:t>
            </a:fld>
            <a:endParaRPr lang="it-IT"/>
          </a:p>
        </p:txBody>
      </p:sp>
    </p:spTree>
    <p:extLst>
      <p:ext uri="{BB962C8B-B14F-4D97-AF65-F5344CB8AC3E}">
        <p14:creationId xmlns:p14="http://schemas.microsoft.com/office/powerpoint/2010/main" val="110470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F0F46075-C09A-5B46-BFA7-0753CA6812EA}" type="datetimeFigureOut">
              <a:rPr lang="it-IT" smtClean="0"/>
              <a:t>31/05/18</a:t>
            </a:fld>
            <a:endParaRPr lang="it-IT"/>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it-IT"/>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221C583-E415-D448-A516-BF6E4FBDEA34}" type="slidenum">
              <a:rPr lang="it-IT" smtClean="0"/>
              <a:t>‹N›</a:t>
            </a:fld>
            <a:endParaRPr lang="it-IT"/>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182029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EB5C8F0-2881-4184-92C6-0E251C42AB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1999" cy="4292600"/>
          </a:xfrm>
          <a:prstGeom prst="rect">
            <a:avLst/>
          </a:prstGeom>
          <a:solidFill>
            <a:schemeClr val="bg2"/>
          </a:solidFill>
          <a:ln w="0">
            <a:noFill/>
            <a:prstDash val="solid"/>
            <a:round/>
            <a:headEnd/>
            <a:tailEnd/>
          </a:ln>
        </p:spPr>
        <p:txBody>
          <a:bodyPr rtlCol="0" anchor="ctr"/>
          <a:lstStyle/>
          <a:p>
            <a:pPr algn="ctr"/>
            <a:endParaRPr lang="en-US"/>
          </a:p>
        </p:txBody>
      </p:sp>
      <p:pic>
        <p:nvPicPr>
          <p:cNvPr id="4" name="Picture 8" descr="Segnalibro Angela"/>
          <p:cNvPicPr>
            <a:picLocks noChangeAspect="1" noChangeArrowheads="1"/>
          </p:cNvPicPr>
          <p:nvPr/>
        </p:nvPicPr>
        <p:blipFill rotWithShape="1">
          <a:blip r:embed="rId3">
            <a:extLst>
              <a:ext uri="{28A0092B-C50C-407E-A947-70E740481C1C}">
                <a14:useLocalDpi xmlns:a14="http://schemas.microsoft.com/office/drawing/2010/main" val="0"/>
              </a:ext>
            </a:extLst>
          </a:blip>
          <a:srcRect t="24137" r="-1" b="43430"/>
          <a:stretch/>
        </p:blipFill>
        <p:spPr bwMode="auto">
          <a:xfrm>
            <a:off x="3049016" y="1"/>
            <a:ext cx="3044952"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280" r="19073" b="-3"/>
          <a:stretch/>
        </p:blipFill>
        <p:spPr bwMode="auto">
          <a:xfrm>
            <a:off x="20" y="1"/>
            <a:ext cx="3044932"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95" r="9749"/>
          <a:stretch/>
        </p:blipFill>
        <p:spPr bwMode="auto">
          <a:xfrm>
            <a:off x="9147048" y="1"/>
            <a:ext cx="3044952"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magine 5">
            <a:extLst>
              <a:ext uri="{FF2B5EF4-FFF2-40B4-BE49-F238E27FC236}">
                <a16:creationId xmlns:a16="http://schemas.microsoft.com/office/drawing/2014/main" id="{C452E738-798A-1541-B0CC-36062832575D}"/>
              </a:ext>
            </a:extLst>
          </p:cNvPr>
          <p:cNvPicPr>
            <a:picLocks noChangeAspect="1"/>
          </p:cNvPicPr>
          <p:nvPr/>
        </p:nvPicPr>
        <p:blipFill rotWithShape="1">
          <a:blip r:embed="rId6"/>
          <a:srcRect t="21632" r="1" b="8436"/>
          <a:stretch/>
        </p:blipFill>
        <p:spPr>
          <a:xfrm>
            <a:off x="6098032" y="1"/>
            <a:ext cx="3044952" cy="4114800"/>
          </a:xfrm>
          <a:prstGeom prst="rect">
            <a:avLst/>
          </a:prstGeom>
        </p:spPr>
      </p:pic>
      <p:sp useBgFill="1">
        <p:nvSpPr>
          <p:cNvPr id="74" name="Freeform: Shape 73">
            <a:extLst>
              <a:ext uri="{FF2B5EF4-FFF2-40B4-BE49-F238E27FC236}">
                <a16:creationId xmlns:a16="http://schemas.microsoft.com/office/drawing/2014/main" id="{C2BCC826-0F95-4DB1-9DBA-C1F7BD6096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55946"/>
            <a:ext cx="12192000" cy="3102054"/>
          </a:xfrm>
          <a:custGeom>
            <a:avLst/>
            <a:gdLst>
              <a:gd name="connsiteX0" fmla="*/ 685801 w 12192000"/>
              <a:gd name="connsiteY0" fmla="*/ 0 h 3102054"/>
              <a:gd name="connsiteX1" fmla="*/ 754064 w 12192000"/>
              <a:gd name="connsiteY1" fmla="*/ 3175 h 3102054"/>
              <a:gd name="connsiteX2" fmla="*/ 814389 w 12192000"/>
              <a:gd name="connsiteY2" fmla="*/ 9525 h 3102054"/>
              <a:gd name="connsiteX3" fmla="*/ 866776 w 12192000"/>
              <a:gd name="connsiteY3" fmla="*/ 20637 h 3102054"/>
              <a:gd name="connsiteX4" fmla="*/ 912814 w 12192000"/>
              <a:gd name="connsiteY4" fmla="*/ 36512 h 3102054"/>
              <a:gd name="connsiteX5" fmla="*/ 954089 w 12192000"/>
              <a:gd name="connsiteY5" fmla="*/ 52387 h 3102054"/>
              <a:gd name="connsiteX6" fmla="*/ 990601 w 12192000"/>
              <a:gd name="connsiteY6" fmla="*/ 68262 h 3102054"/>
              <a:gd name="connsiteX7" fmla="*/ 1028701 w 12192000"/>
              <a:gd name="connsiteY7" fmla="*/ 87312 h 3102054"/>
              <a:gd name="connsiteX8" fmla="*/ 1066801 w 12192000"/>
              <a:gd name="connsiteY8" fmla="*/ 106362 h 3102054"/>
              <a:gd name="connsiteX9" fmla="*/ 1103314 w 12192000"/>
              <a:gd name="connsiteY9" fmla="*/ 125412 h 3102054"/>
              <a:gd name="connsiteX10" fmla="*/ 1144589 w 12192000"/>
              <a:gd name="connsiteY10" fmla="*/ 141287 h 3102054"/>
              <a:gd name="connsiteX11" fmla="*/ 1190626 w 12192000"/>
              <a:gd name="connsiteY11" fmla="*/ 155575 h 3102054"/>
              <a:gd name="connsiteX12" fmla="*/ 1243014 w 12192000"/>
              <a:gd name="connsiteY12" fmla="*/ 166687 h 3102054"/>
              <a:gd name="connsiteX13" fmla="*/ 1303339 w 12192000"/>
              <a:gd name="connsiteY13" fmla="*/ 174625 h 3102054"/>
              <a:gd name="connsiteX14" fmla="*/ 1371601 w 12192000"/>
              <a:gd name="connsiteY14" fmla="*/ 176212 h 3102054"/>
              <a:gd name="connsiteX15" fmla="*/ 1439864 w 12192000"/>
              <a:gd name="connsiteY15" fmla="*/ 174625 h 3102054"/>
              <a:gd name="connsiteX16" fmla="*/ 1500189 w 12192000"/>
              <a:gd name="connsiteY16" fmla="*/ 166687 h 3102054"/>
              <a:gd name="connsiteX17" fmla="*/ 1552576 w 12192000"/>
              <a:gd name="connsiteY17" fmla="*/ 155575 h 3102054"/>
              <a:gd name="connsiteX18" fmla="*/ 1598614 w 12192000"/>
              <a:gd name="connsiteY18" fmla="*/ 141287 h 3102054"/>
              <a:gd name="connsiteX19" fmla="*/ 1639889 w 12192000"/>
              <a:gd name="connsiteY19" fmla="*/ 125412 h 3102054"/>
              <a:gd name="connsiteX20" fmla="*/ 1676401 w 12192000"/>
              <a:gd name="connsiteY20" fmla="*/ 106362 h 3102054"/>
              <a:gd name="connsiteX21" fmla="*/ 1714501 w 12192000"/>
              <a:gd name="connsiteY21" fmla="*/ 87312 h 3102054"/>
              <a:gd name="connsiteX22" fmla="*/ 1752601 w 12192000"/>
              <a:gd name="connsiteY22" fmla="*/ 68262 h 3102054"/>
              <a:gd name="connsiteX23" fmla="*/ 1789114 w 12192000"/>
              <a:gd name="connsiteY23" fmla="*/ 52387 h 3102054"/>
              <a:gd name="connsiteX24" fmla="*/ 1830389 w 12192000"/>
              <a:gd name="connsiteY24" fmla="*/ 36512 h 3102054"/>
              <a:gd name="connsiteX25" fmla="*/ 1876426 w 12192000"/>
              <a:gd name="connsiteY25" fmla="*/ 20637 h 3102054"/>
              <a:gd name="connsiteX26" fmla="*/ 1928814 w 12192000"/>
              <a:gd name="connsiteY26" fmla="*/ 9525 h 3102054"/>
              <a:gd name="connsiteX27" fmla="*/ 1989139 w 12192000"/>
              <a:gd name="connsiteY27" fmla="*/ 3175 h 3102054"/>
              <a:gd name="connsiteX28" fmla="*/ 2057401 w 12192000"/>
              <a:gd name="connsiteY28" fmla="*/ 0 h 3102054"/>
              <a:gd name="connsiteX29" fmla="*/ 2125664 w 12192000"/>
              <a:gd name="connsiteY29" fmla="*/ 3175 h 3102054"/>
              <a:gd name="connsiteX30" fmla="*/ 2185989 w 12192000"/>
              <a:gd name="connsiteY30" fmla="*/ 9525 h 3102054"/>
              <a:gd name="connsiteX31" fmla="*/ 2238376 w 12192000"/>
              <a:gd name="connsiteY31" fmla="*/ 20637 h 3102054"/>
              <a:gd name="connsiteX32" fmla="*/ 2284414 w 12192000"/>
              <a:gd name="connsiteY32" fmla="*/ 36512 h 3102054"/>
              <a:gd name="connsiteX33" fmla="*/ 2325688 w 12192000"/>
              <a:gd name="connsiteY33" fmla="*/ 52387 h 3102054"/>
              <a:gd name="connsiteX34" fmla="*/ 2362201 w 12192000"/>
              <a:gd name="connsiteY34" fmla="*/ 68262 h 3102054"/>
              <a:gd name="connsiteX35" fmla="*/ 2400301 w 12192000"/>
              <a:gd name="connsiteY35" fmla="*/ 87312 h 3102054"/>
              <a:gd name="connsiteX36" fmla="*/ 2438401 w 12192000"/>
              <a:gd name="connsiteY36" fmla="*/ 106362 h 3102054"/>
              <a:gd name="connsiteX37" fmla="*/ 2474913 w 12192000"/>
              <a:gd name="connsiteY37" fmla="*/ 125412 h 3102054"/>
              <a:gd name="connsiteX38" fmla="*/ 2516188 w 12192000"/>
              <a:gd name="connsiteY38" fmla="*/ 141287 h 3102054"/>
              <a:gd name="connsiteX39" fmla="*/ 2562226 w 12192000"/>
              <a:gd name="connsiteY39" fmla="*/ 155575 h 3102054"/>
              <a:gd name="connsiteX40" fmla="*/ 2614614 w 12192000"/>
              <a:gd name="connsiteY40" fmla="*/ 166687 h 3102054"/>
              <a:gd name="connsiteX41" fmla="*/ 2674938 w 12192000"/>
              <a:gd name="connsiteY41" fmla="*/ 174625 h 3102054"/>
              <a:gd name="connsiteX42" fmla="*/ 2743201 w 12192000"/>
              <a:gd name="connsiteY42" fmla="*/ 176212 h 3102054"/>
              <a:gd name="connsiteX43" fmla="*/ 2811464 w 12192000"/>
              <a:gd name="connsiteY43" fmla="*/ 174625 h 3102054"/>
              <a:gd name="connsiteX44" fmla="*/ 2871789 w 12192000"/>
              <a:gd name="connsiteY44" fmla="*/ 166687 h 3102054"/>
              <a:gd name="connsiteX45" fmla="*/ 2924176 w 12192000"/>
              <a:gd name="connsiteY45" fmla="*/ 155575 h 3102054"/>
              <a:gd name="connsiteX46" fmla="*/ 2970214 w 12192000"/>
              <a:gd name="connsiteY46" fmla="*/ 141287 h 3102054"/>
              <a:gd name="connsiteX47" fmla="*/ 3011489 w 12192000"/>
              <a:gd name="connsiteY47" fmla="*/ 125412 h 3102054"/>
              <a:gd name="connsiteX48" fmla="*/ 3048001 w 12192000"/>
              <a:gd name="connsiteY48" fmla="*/ 106362 h 3102054"/>
              <a:gd name="connsiteX49" fmla="*/ 3086101 w 12192000"/>
              <a:gd name="connsiteY49" fmla="*/ 87312 h 3102054"/>
              <a:gd name="connsiteX50" fmla="*/ 3124201 w 12192000"/>
              <a:gd name="connsiteY50" fmla="*/ 68262 h 3102054"/>
              <a:gd name="connsiteX51" fmla="*/ 3160714 w 12192000"/>
              <a:gd name="connsiteY51" fmla="*/ 52387 h 3102054"/>
              <a:gd name="connsiteX52" fmla="*/ 3201989 w 12192000"/>
              <a:gd name="connsiteY52" fmla="*/ 36512 h 3102054"/>
              <a:gd name="connsiteX53" fmla="*/ 3248026 w 12192000"/>
              <a:gd name="connsiteY53" fmla="*/ 20637 h 3102054"/>
              <a:gd name="connsiteX54" fmla="*/ 3300414 w 12192000"/>
              <a:gd name="connsiteY54" fmla="*/ 9525 h 3102054"/>
              <a:gd name="connsiteX55" fmla="*/ 3360739 w 12192000"/>
              <a:gd name="connsiteY55" fmla="*/ 3175 h 3102054"/>
              <a:gd name="connsiteX56" fmla="*/ 3427414 w 12192000"/>
              <a:gd name="connsiteY56" fmla="*/ 0 h 3102054"/>
              <a:gd name="connsiteX57" fmla="*/ 3497264 w 12192000"/>
              <a:gd name="connsiteY57" fmla="*/ 3175 h 3102054"/>
              <a:gd name="connsiteX58" fmla="*/ 3557589 w 12192000"/>
              <a:gd name="connsiteY58" fmla="*/ 9525 h 3102054"/>
              <a:gd name="connsiteX59" fmla="*/ 3609976 w 12192000"/>
              <a:gd name="connsiteY59" fmla="*/ 20637 h 3102054"/>
              <a:gd name="connsiteX60" fmla="*/ 3656014 w 12192000"/>
              <a:gd name="connsiteY60" fmla="*/ 36512 h 3102054"/>
              <a:gd name="connsiteX61" fmla="*/ 3697288 w 12192000"/>
              <a:gd name="connsiteY61" fmla="*/ 52387 h 3102054"/>
              <a:gd name="connsiteX62" fmla="*/ 3733801 w 12192000"/>
              <a:gd name="connsiteY62" fmla="*/ 68262 h 3102054"/>
              <a:gd name="connsiteX63" fmla="*/ 3771901 w 12192000"/>
              <a:gd name="connsiteY63" fmla="*/ 87312 h 3102054"/>
              <a:gd name="connsiteX64" fmla="*/ 3810001 w 12192000"/>
              <a:gd name="connsiteY64" fmla="*/ 106362 h 3102054"/>
              <a:gd name="connsiteX65" fmla="*/ 3846514 w 12192000"/>
              <a:gd name="connsiteY65" fmla="*/ 125412 h 3102054"/>
              <a:gd name="connsiteX66" fmla="*/ 3887789 w 12192000"/>
              <a:gd name="connsiteY66" fmla="*/ 141287 h 3102054"/>
              <a:gd name="connsiteX67" fmla="*/ 3933826 w 12192000"/>
              <a:gd name="connsiteY67" fmla="*/ 155575 h 3102054"/>
              <a:gd name="connsiteX68" fmla="*/ 3986214 w 12192000"/>
              <a:gd name="connsiteY68" fmla="*/ 166687 h 3102054"/>
              <a:gd name="connsiteX69" fmla="*/ 4046539 w 12192000"/>
              <a:gd name="connsiteY69" fmla="*/ 174625 h 3102054"/>
              <a:gd name="connsiteX70" fmla="*/ 4114801 w 12192000"/>
              <a:gd name="connsiteY70" fmla="*/ 176212 h 3102054"/>
              <a:gd name="connsiteX71" fmla="*/ 4183064 w 12192000"/>
              <a:gd name="connsiteY71" fmla="*/ 174625 h 3102054"/>
              <a:gd name="connsiteX72" fmla="*/ 4243388 w 12192000"/>
              <a:gd name="connsiteY72" fmla="*/ 166687 h 3102054"/>
              <a:gd name="connsiteX73" fmla="*/ 4295776 w 12192000"/>
              <a:gd name="connsiteY73" fmla="*/ 155575 h 3102054"/>
              <a:gd name="connsiteX74" fmla="*/ 4341813 w 12192000"/>
              <a:gd name="connsiteY74" fmla="*/ 141287 h 3102054"/>
              <a:gd name="connsiteX75" fmla="*/ 4383088 w 12192000"/>
              <a:gd name="connsiteY75" fmla="*/ 125412 h 3102054"/>
              <a:gd name="connsiteX76" fmla="*/ 4419601 w 12192000"/>
              <a:gd name="connsiteY76" fmla="*/ 106362 h 3102054"/>
              <a:gd name="connsiteX77" fmla="*/ 4495801 w 12192000"/>
              <a:gd name="connsiteY77" fmla="*/ 68262 h 3102054"/>
              <a:gd name="connsiteX78" fmla="*/ 4532314 w 12192000"/>
              <a:gd name="connsiteY78" fmla="*/ 52387 h 3102054"/>
              <a:gd name="connsiteX79" fmla="*/ 4573588 w 12192000"/>
              <a:gd name="connsiteY79" fmla="*/ 36512 h 3102054"/>
              <a:gd name="connsiteX80" fmla="*/ 4619626 w 12192000"/>
              <a:gd name="connsiteY80" fmla="*/ 20637 h 3102054"/>
              <a:gd name="connsiteX81" fmla="*/ 4672013 w 12192000"/>
              <a:gd name="connsiteY81" fmla="*/ 9525 h 3102054"/>
              <a:gd name="connsiteX82" fmla="*/ 4732338 w 12192000"/>
              <a:gd name="connsiteY82" fmla="*/ 3175 h 3102054"/>
              <a:gd name="connsiteX83" fmla="*/ 4800601 w 12192000"/>
              <a:gd name="connsiteY83" fmla="*/ 0 h 3102054"/>
              <a:gd name="connsiteX84" fmla="*/ 4868864 w 12192000"/>
              <a:gd name="connsiteY84" fmla="*/ 3175 h 3102054"/>
              <a:gd name="connsiteX85" fmla="*/ 4929188 w 12192000"/>
              <a:gd name="connsiteY85" fmla="*/ 9525 h 3102054"/>
              <a:gd name="connsiteX86" fmla="*/ 4981576 w 12192000"/>
              <a:gd name="connsiteY86" fmla="*/ 20637 h 3102054"/>
              <a:gd name="connsiteX87" fmla="*/ 5027614 w 12192000"/>
              <a:gd name="connsiteY87" fmla="*/ 36512 h 3102054"/>
              <a:gd name="connsiteX88" fmla="*/ 5068889 w 12192000"/>
              <a:gd name="connsiteY88" fmla="*/ 52387 h 3102054"/>
              <a:gd name="connsiteX89" fmla="*/ 5105402 w 12192000"/>
              <a:gd name="connsiteY89" fmla="*/ 68262 h 3102054"/>
              <a:gd name="connsiteX90" fmla="*/ 5143502 w 12192000"/>
              <a:gd name="connsiteY90" fmla="*/ 87312 h 3102054"/>
              <a:gd name="connsiteX91" fmla="*/ 5181601 w 12192000"/>
              <a:gd name="connsiteY91" fmla="*/ 106362 h 3102054"/>
              <a:gd name="connsiteX92" fmla="*/ 5218115 w 12192000"/>
              <a:gd name="connsiteY92" fmla="*/ 125412 h 3102054"/>
              <a:gd name="connsiteX93" fmla="*/ 5259388 w 12192000"/>
              <a:gd name="connsiteY93" fmla="*/ 141287 h 3102054"/>
              <a:gd name="connsiteX94" fmla="*/ 5305426 w 12192000"/>
              <a:gd name="connsiteY94" fmla="*/ 155575 h 3102054"/>
              <a:gd name="connsiteX95" fmla="*/ 5357813 w 12192000"/>
              <a:gd name="connsiteY95" fmla="*/ 166687 h 3102054"/>
              <a:gd name="connsiteX96" fmla="*/ 5418139 w 12192000"/>
              <a:gd name="connsiteY96" fmla="*/ 174625 h 3102054"/>
              <a:gd name="connsiteX97" fmla="*/ 5486401 w 12192000"/>
              <a:gd name="connsiteY97" fmla="*/ 176212 h 3102054"/>
              <a:gd name="connsiteX98" fmla="*/ 5554663 w 12192000"/>
              <a:gd name="connsiteY98" fmla="*/ 174625 h 3102054"/>
              <a:gd name="connsiteX99" fmla="*/ 5614989 w 12192000"/>
              <a:gd name="connsiteY99" fmla="*/ 166687 h 3102054"/>
              <a:gd name="connsiteX100" fmla="*/ 5667376 w 12192000"/>
              <a:gd name="connsiteY100" fmla="*/ 155575 h 3102054"/>
              <a:gd name="connsiteX101" fmla="*/ 5713414 w 12192000"/>
              <a:gd name="connsiteY101" fmla="*/ 141287 h 3102054"/>
              <a:gd name="connsiteX102" fmla="*/ 5754689 w 12192000"/>
              <a:gd name="connsiteY102" fmla="*/ 125412 h 3102054"/>
              <a:gd name="connsiteX103" fmla="*/ 5791202 w 12192000"/>
              <a:gd name="connsiteY103" fmla="*/ 106362 h 3102054"/>
              <a:gd name="connsiteX104" fmla="*/ 5829302 w 12192000"/>
              <a:gd name="connsiteY104" fmla="*/ 87312 h 3102054"/>
              <a:gd name="connsiteX105" fmla="*/ 5867402 w 12192000"/>
              <a:gd name="connsiteY105" fmla="*/ 68262 h 3102054"/>
              <a:gd name="connsiteX106" fmla="*/ 5903915 w 12192000"/>
              <a:gd name="connsiteY106" fmla="*/ 52387 h 3102054"/>
              <a:gd name="connsiteX107" fmla="*/ 5945189 w 12192000"/>
              <a:gd name="connsiteY107" fmla="*/ 36512 h 3102054"/>
              <a:gd name="connsiteX108" fmla="*/ 5991226 w 12192000"/>
              <a:gd name="connsiteY108" fmla="*/ 20637 h 3102054"/>
              <a:gd name="connsiteX109" fmla="*/ 6043614 w 12192000"/>
              <a:gd name="connsiteY109" fmla="*/ 9525 h 3102054"/>
              <a:gd name="connsiteX110" fmla="*/ 6103939 w 12192000"/>
              <a:gd name="connsiteY110" fmla="*/ 3175 h 3102054"/>
              <a:gd name="connsiteX111" fmla="*/ 6172201 w 12192000"/>
              <a:gd name="connsiteY111" fmla="*/ 0 h 3102054"/>
              <a:gd name="connsiteX112" fmla="*/ 6210301 w 12192000"/>
              <a:gd name="connsiteY112" fmla="*/ 1772 h 3102054"/>
              <a:gd name="connsiteX113" fmla="*/ 6248401 w 12192000"/>
              <a:gd name="connsiteY113" fmla="*/ 0 h 3102054"/>
              <a:gd name="connsiteX114" fmla="*/ 6316664 w 12192000"/>
              <a:gd name="connsiteY114" fmla="*/ 3175 h 3102054"/>
              <a:gd name="connsiteX115" fmla="*/ 6376989 w 12192000"/>
              <a:gd name="connsiteY115" fmla="*/ 9525 h 3102054"/>
              <a:gd name="connsiteX116" fmla="*/ 6429376 w 12192000"/>
              <a:gd name="connsiteY116" fmla="*/ 20637 h 3102054"/>
              <a:gd name="connsiteX117" fmla="*/ 6475414 w 12192000"/>
              <a:gd name="connsiteY117" fmla="*/ 36512 h 3102054"/>
              <a:gd name="connsiteX118" fmla="*/ 6516689 w 12192000"/>
              <a:gd name="connsiteY118" fmla="*/ 52387 h 3102054"/>
              <a:gd name="connsiteX119" fmla="*/ 6553202 w 12192000"/>
              <a:gd name="connsiteY119" fmla="*/ 68262 h 3102054"/>
              <a:gd name="connsiteX120" fmla="*/ 6591302 w 12192000"/>
              <a:gd name="connsiteY120" fmla="*/ 87312 h 3102054"/>
              <a:gd name="connsiteX121" fmla="*/ 6629401 w 12192000"/>
              <a:gd name="connsiteY121" fmla="*/ 106362 h 3102054"/>
              <a:gd name="connsiteX122" fmla="*/ 6665915 w 12192000"/>
              <a:gd name="connsiteY122" fmla="*/ 125412 h 3102054"/>
              <a:gd name="connsiteX123" fmla="*/ 6707189 w 12192000"/>
              <a:gd name="connsiteY123" fmla="*/ 141287 h 3102054"/>
              <a:gd name="connsiteX124" fmla="*/ 6753226 w 12192000"/>
              <a:gd name="connsiteY124" fmla="*/ 155575 h 3102054"/>
              <a:gd name="connsiteX125" fmla="*/ 6805614 w 12192000"/>
              <a:gd name="connsiteY125" fmla="*/ 166687 h 3102054"/>
              <a:gd name="connsiteX126" fmla="*/ 6865939 w 12192000"/>
              <a:gd name="connsiteY126" fmla="*/ 174625 h 3102054"/>
              <a:gd name="connsiteX127" fmla="*/ 6934201 w 12192000"/>
              <a:gd name="connsiteY127" fmla="*/ 176212 h 3102054"/>
              <a:gd name="connsiteX128" fmla="*/ 7002464 w 12192000"/>
              <a:gd name="connsiteY128" fmla="*/ 174625 h 3102054"/>
              <a:gd name="connsiteX129" fmla="*/ 7062789 w 12192000"/>
              <a:gd name="connsiteY129" fmla="*/ 166687 h 3102054"/>
              <a:gd name="connsiteX130" fmla="*/ 7115176 w 12192000"/>
              <a:gd name="connsiteY130" fmla="*/ 155575 h 3102054"/>
              <a:gd name="connsiteX131" fmla="*/ 7161214 w 12192000"/>
              <a:gd name="connsiteY131" fmla="*/ 141287 h 3102054"/>
              <a:gd name="connsiteX132" fmla="*/ 7202489 w 12192000"/>
              <a:gd name="connsiteY132" fmla="*/ 125412 h 3102054"/>
              <a:gd name="connsiteX133" fmla="*/ 7239001 w 12192000"/>
              <a:gd name="connsiteY133" fmla="*/ 106362 h 3102054"/>
              <a:gd name="connsiteX134" fmla="*/ 7277101 w 12192000"/>
              <a:gd name="connsiteY134" fmla="*/ 87312 h 3102054"/>
              <a:gd name="connsiteX135" fmla="*/ 7315201 w 12192000"/>
              <a:gd name="connsiteY135" fmla="*/ 68262 h 3102054"/>
              <a:gd name="connsiteX136" fmla="*/ 7351714 w 12192000"/>
              <a:gd name="connsiteY136" fmla="*/ 52387 h 3102054"/>
              <a:gd name="connsiteX137" fmla="*/ 7392989 w 12192000"/>
              <a:gd name="connsiteY137" fmla="*/ 36512 h 3102054"/>
              <a:gd name="connsiteX138" fmla="*/ 7439026 w 12192000"/>
              <a:gd name="connsiteY138" fmla="*/ 20637 h 3102054"/>
              <a:gd name="connsiteX139" fmla="*/ 7491414 w 12192000"/>
              <a:gd name="connsiteY139" fmla="*/ 9525 h 3102054"/>
              <a:gd name="connsiteX140" fmla="*/ 7551739 w 12192000"/>
              <a:gd name="connsiteY140" fmla="*/ 3175 h 3102054"/>
              <a:gd name="connsiteX141" fmla="*/ 7620001 w 12192000"/>
              <a:gd name="connsiteY141" fmla="*/ 0 h 3102054"/>
              <a:gd name="connsiteX142" fmla="*/ 7688264 w 12192000"/>
              <a:gd name="connsiteY142" fmla="*/ 3175 h 3102054"/>
              <a:gd name="connsiteX143" fmla="*/ 7748589 w 12192000"/>
              <a:gd name="connsiteY143" fmla="*/ 9525 h 3102054"/>
              <a:gd name="connsiteX144" fmla="*/ 7800976 w 12192000"/>
              <a:gd name="connsiteY144" fmla="*/ 20637 h 3102054"/>
              <a:gd name="connsiteX145" fmla="*/ 7847014 w 12192000"/>
              <a:gd name="connsiteY145" fmla="*/ 36512 h 3102054"/>
              <a:gd name="connsiteX146" fmla="*/ 7888289 w 12192000"/>
              <a:gd name="connsiteY146" fmla="*/ 52387 h 3102054"/>
              <a:gd name="connsiteX147" fmla="*/ 7924801 w 12192000"/>
              <a:gd name="connsiteY147" fmla="*/ 68262 h 3102054"/>
              <a:gd name="connsiteX148" fmla="*/ 7962901 w 12192000"/>
              <a:gd name="connsiteY148" fmla="*/ 87312 h 3102054"/>
              <a:gd name="connsiteX149" fmla="*/ 8001001 w 12192000"/>
              <a:gd name="connsiteY149" fmla="*/ 106362 h 3102054"/>
              <a:gd name="connsiteX150" fmla="*/ 8037514 w 12192000"/>
              <a:gd name="connsiteY150" fmla="*/ 125412 h 3102054"/>
              <a:gd name="connsiteX151" fmla="*/ 8078789 w 12192000"/>
              <a:gd name="connsiteY151" fmla="*/ 141287 h 3102054"/>
              <a:gd name="connsiteX152" fmla="*/ 8124826 w 12192000"/>
              <a:gd name="connsiteY152" fmla="*/ 155575 h 3102054"/>
              <a:gd name="connsiteX153" fmla="*/ 8177214 w 12192000"/>
              <a:gd name="connsiteY153" fmla="*/ 166687 h 3102054"/>
              <a:gd name="connsiteX154" fmla="*/ 8237539 w 12192000"/>
              <a:gd name="connsiteY154" fmla="*/ 174625 h 3102054"/>
              <a:gd name="connsiteX155" fmla="*/ 8305801 w 12192000"/>
              <a:gd name="connsiteY155" fmla="*/ 176212 h 3102054"/>
              <a:gd name="connsiteX156" fmla="*/ 8374064 w 12192000"/>
              <a:gd name="connsiteY156" fmla="*/ 174625 h 3102054"/>
              <a:gd name="connsiteX157" fmla="*/ 8434388 w 12192000"/>
              <a:gd name="connsiteY157" fmla="*/ 166687 h 3102054"/>
              <a:gd name="connsiteX158" fmla="*/ 8486776 w 12192000"/>
              <a:gd name="connsiteY158" fmla="*/ 155575 h 3102054"/>
              <a:gd name="connsiteX159" fmla="*/ 8532814 w 12192000"/>
              <a:gd name="connsiteY159" fmla="*/ 141287 h 3102054"/>
              <a:gd name="connsiteX160" fmla="*/ 8574088 w 12192000"/>
              <a:gd name="connsiteY160" fmla="*/ 125412 h 3102054"/>
              <a:gd name="connsiteX161" fmla="*/ 8610600 w 12192000"/>
              <a:gd name="connsiteY161" fmla="*/ 106362 h 3102054"/>
              <a:gd name="connsiteX162" fmla="*/ 8648700 w 12192000"/>
              <a:gd name="connsiteY162" fmla="*/ 87312 h 3102054"/>
              <a:gd name="connsiteX163" fmla="*/ 8686800 w 12192000"/>
              <a:gd name="connsiteY163" fmla="*/ 68262 h 3102054"/>
              <a:gd name="connsiteX164" fmla="*/ 8723314 w 12192000"/>
              <a:gd name="connsiteY164" fmla="*/ 52387 h 3102054"/>
              <a:gd name="connsiteX165" fmla="*/ 8764588 w 12192000"/>
              <a:gd name="connsiteY165" fmla="*/ 36512 h 3102054"/>
              <a:gd name="connsiteX166" fmla="*/ 8810626 w 12192000"/>
              <a:gd name="connsiteY166" fmla="*/ 20637 h 3102054"/>
              <a:gd name="connsiteX167" fmla="*/ 8863014 w 12192000"/>
              <a:gd name="connsiteY167" fmla="*/ 9525 h 3102054"/>
              <a:gd name="connsiteX168" fmla="*/ 8923338 w 12192000"/>
              <a:gd name="connsiteY168" fmla="*/ 3175 h 3102054"/>
              <a:gd name="connsiteX169" fmla="*/ 8990014 w 12192000"/>
              <a:gd name="connsiteY169" fmla="*/ 0 h 3102054"/>
              <a:gd name="connsiteX170" fmla="*/ 9059864 w 12192000"/>
              <a:gd name="connsiteY170" fmla="*/ 3175 h 3102054"/>
              <a:gd name="connsiteX171" fmla="*/ 9120188 w 12192000"/>
              <a:gd name="connsiteY171" fmla="*/ 9525 h 3102054"/>
              <a:gd name="connsiteX172" fmla="*/ 9172576 w 12192000"/>
              <a:gd name="connsiteY172" fmla="*/ 20637 h 3102054"/>
              <a:gd name="connsiteX173" fmla="*/ 9218614 w 12192000"/>
              <a:gd name="connsiteY173" fmla="*/ 36512 h 3102054"/>
              <a:gd name="connsiteX174" fmla="*/ 9259888 w 12192000"/>
              <a:gd name="connsiteY174" fmla="*/ 52387 h 3102054"/>
              <a:gd name="connsiteX175" fmla="*/ 9296400 w 12192000"/>
              <a:gd name="connsiteY175" fmla="*/ 68262 h 3102054"/>
              <a:gd name="connsiteX176" fmla="*/ 9334500 w 12192000"/>
              <a:gd name="connsiteY176" fmla="*/ 87312 h 3102054"/>
              <a:gd name="connsiteX177" fmla="*/ 9372600 w 12192000"/>
              <a:gd name="connsiteY177" fmla="*/ 106362 h 3102054"/>
              <a:gd name="connsiteX178" fmla="*/ 9409114 w 12192000"/>
              <a:gd name="connsiteY178" fmla="*/ 125412 h 3102054"/>
              <a:gd name="connsiteX179" fmla="*/ 9450388 w 12192000"/>
              <a:gd name="connsiteY179" fmla="*/ 141287 h 3102054"/>
              <a:gd name="connsiteX180" fmla="*/ 9496426 w 12192000"/>
              <a:gd name="connsiteY180" fmla="*/ 155575 h 3102054"/>
              <a:gd name="connsiteX181" fmla="*/ 9548814 w 12192000"/>
              <a:gd name="connsiteY181" fmla="*/ 166687 h 3102054"/>
              <a:gd name="connsiteX182" fmla="*/ 9609138 w 12192000"/>
              <a:gd name="connsiteY182" fmla="*/ 174625 h 3102054"/>
              <a:gd name="connsiteX183" fmla="*/ 9677400 w 12192000"/>
              <a:gd name="connsiteY183" fmla="*/ 176212 h 3102054"/>
              <a:gd name="connsiteX184" fmla="*/ 9745664 w 12192000"/>
              <a:gd name="connsiteY184" fmla="*/ 174625 h 3102054"/>
              <a:gd name="connsiteX185" fmla="*/ 9805988 w 12192000"/>
              <a:gd name="connsiteY185" fmla="*/ 166687 h 3102054"/>
              <a:gd name="connsiteX186" fmla="*/ 9858376 w 12192000"/>
              <a:gd name="connsiteY186" fmla="*/ 155575 h 3102054"/>
              <a:gd name="connsiteX187" fmla="*/ 9904414 w 12192000"/>
              <a:gd name="connsiteY187" fmla="*/ 141287 h 3102054"/>
              <a:gd name="connsiteX188" fmla="*/ 9945688 w 12192000"/>
              <a:gd name="connsiteY188" fmla="*/ 125412 h 3102054"/>
              <a:gd name="connsiteX189" fmla="*/ 9982200 w 12192000"/>
              <a:gd name="connsiteY189" fmla="*/ 106362 h 3102054"/>
              <a:gd name="connsiteX190" fmla="*/ 10058400 w 12192000"/>
              <a:gd name="connsiteY190" fmla="*/ 68262 h 3102054"/>
              <a:gd name="connsiteX191" fmla="*/ 10094914 w 12192000"/>
              <a:gd name="connsiteY191" fmla="*/ 52387 h 3102054"/>
              <a:gd name="connsiteX192" fmla="*/ 10136188 w 12192000"/>
              <a:gd name="connsiteY192" fmla="*/ 36512 h 3102054"/>
              <a:gd name="connsiteX193" fmla="*/ 10182226 w 12192000"/>
              <a:gd name="connsiteY193" fmla="*/ 20637 h 3102054"/>
              <a:gd name="connsiteX194" fmla="*/ 10234614 w 12192000"/>
              <a:gd name="connsiteY194" fmla="*/ 9525 h 3102054"/>
              <a:gd name="connsiteX195" fmla="*/ 10294938 w 12192000"/>
              <a:gd name="connsiteY195" fmla="*/ 3175 h 3102054"/>
              <a:gd name="connsiteX196" fmla="*/ 10363200 w 12192000"/>
              <a:gd name="connsiteY196" fmla="*/ 0 h 3102054"/>
              <a:gd name="connsiteX197" fmla="*/ 10431464 w 12192000"/>
              <a:gd name="connsiteY197" fmla="*/ 3175 h 3102054"/>
              <a:gd name="connsiteX198" fmla="*/ 10491788 w 12192000"/>
              <a:gd name="connsiteY198" fmla="*/ 9525 h 3102054"/>
              <a:gd name="connsiteX199" fmla="*/ 10544176 w 12192000"/>
              <a:gd name="connsiteY199" fmla="*/ 20637 h 3102054"/>
              <a:gd name="connsiteX200" fmla="*/ 10590214 w 12192000"/>
              <a:gd name="connsiteY200" fmla="*/ 36512 h 3102054"/>
              <a:gd name="connsiteX201" fmla="*/ 10631488 w 12192000"/>
              <a:gd name="connsiteY201" fmla="*/ 52387 h 3102054"/>
              <a:gd name="connsiteX202" fmla="*/ 10668000 w 12192000"/>
              <a:gd name="connsiteY202" fmla="*/ 68262 h 3102054"/>
              <a:gd name="connsiteX203" fmla="*/ 10706100 w 12192000"/>
              <a:gd name="connsiteY203" fmla="*/ 87312 h 3102054"/>
              <a:gd name="connsiteX204" fmla="*/ 10744200 w 12192000"/>
              <a:gd name="connsiteY204" fmla="*/ 106362 h 3102054"/>
              <a:gd name="connsiteX205" fmla="*/ 10780714 w 12192000"/>
              <a:gd name="connsiteY205" fmla="*/ 125412 h 3102054"/>
              <a:gd name="connsiteX206" fmla="*/ 10821988 w 12192000"/>
              <a:gd name="connsiteY206" fmla="*/ 141287 h 3102054"/>
              <a:gd name="connsiteX207" fmla="*/ 10868026 w 12192000"/>
              <a:gd name="connsiteY207" fmla="*/ 155575 h 3102054"/>
              <a:gd name="connsiteX208" fmla="*/ 10920414 w 12192000"/>
              <a:gd name="connsiteY208" fmla="*/ 166687 h 3102054"/>
              <a:gd name="connsiteX209" fmla="*/ 10980738 w 12192000"/>
              <a:gd name="connsiteY209" fmla="*/ 174625 h 3102054"/>
              <a:gd name="connsiteX210" fmla="*/ 11049000 w 12192000"/>
              <a:gd name="connsiteY210" fmla="*/ 176212 h 3102054"/>
              <a:gd name="connsiteX211" fmla="*/ 11117264 w 12192000"/>
              <a:gd name="connsiteY211" fmla="*/ 174625 h 3102054"/>
              <a:gd name="connsiteX212" fmla="*/ 11177588 w 12192000"/>
              <a:gd name="connsiteY212" fmla="*/ 166687 h 3102054"/>
              <a:gd name="connsiteX213" fmla="*/ 11229976 w 12192000"/>
              <a:gd name="connsiteY213" fmla="*/ 155575 h 3102054"/>
              <a:gd name="connsiteX214" fmla="*/ 11276014 w 12192000"/>
              <a:gd name="connsiteY214" fmla="*/ 141287 h 3102054"/>
              <a:gd name="connsiteX215" fmla="*/ 11317288 w 12192000"/>
              <a:gd name="connsiteY215" fmla="*/ 125412 h 3102054"/>
              <a:gd name="connsiteX216" fmla="*/ 11353800 w 12192000"/>
              <a:gd name="connsiteY216" fmla="*/ 106362 h 3102054"/>
              <a:gd name="connsiteX217" fmla="*/ 11391900 w 12192000"/>
              <a:gd name="connsiteY217" fmla="*/ 87312 h 3102054"/>
              <a:gd name="connsiteX218" fmla="*/ 11430000 w 12192000"/>
              <a:gd name="connsiteY218" fmla="*/ 68263 h 3102054"/>
              <a:gd name="connsiteX219" fmla="*/ 11466514 w 12192000"/>
              <a:gd name="connsiteY219" fmla="*/ 52388 h 3102054"/>
              <a:gd name="connsiteX220" fmla="*/ 11507788 w 12192000"/>
              <a:gd name="connsiteY220" fmla="*/ 36513 h 3102054"/>
              <a:gd name="connsiteX221" fmla="*/ 11553826 w 12192000"/>
              <a:gd name="connsiteY221" fmla="*/ 20638 h 3102054"/>
              <a:gd name="connsiteX222" fmla="*/ 11606214 w 12192000"/>
              <a:gd name="connsiteY222" fmla="*/ 9525 h 3102054"/>
              <a:gd name="connsiteX223" fmla="*/ 11666538 w 12192000"/>
              <a:gd name="connsiteY223" fmla="*/ 3175 h 3102054"/>
              <a:gd name="connsiteX224" fmla="*/ 11734800 w 12192000"/>
              <a:gd name="connsiteY224" fmla="*/ 0 h 3102054"/>
              <a:gd name="connsiteX225" fmla="*/ 11803064 w 12192000"/>
              <a:gd name="connsiteY225" fmla="*/ 3175 h 3102054"/>
              <a:gd name="connsiteX226" fmla="*/ 11863388 w 12192000"/>
              <a:gd name="connsiteY226" fmla="*/ 9525 h 3102054"/>
              <a:gd name="connsiteX227" fmla="*/ 11915776 w 12192000"/>
              <a:gd name="connsiteY227" fmla="*/ 20638 h 3102054"/>
              <a:gd name="connsiteX228" fmla="*/ 11961814 w 12192000"/>
              <a:gd name="connsiteY228" fmla="*/ 36513 h 3102054"/>
              <a:gd name="connsiteX229" fmla="*/ 12003088 w 12192000"/>
              <a:gd name="connsiteY229" fmla="*/ 52388 h 3102054"/>
              <a:gd name="connsiteX230" fmla="*/ 12039600 w 12192000"/>
              <a:gd name="connsiteY230" fmla="*/ 68263 h 3102054"/>
              <a:gd name="connsiteX231" fmla="*/ 12077700 w 12192000"/>
              <a:gd name="connsiteY231" fmla="*/ 87313 h 3102054"/>
              <a:gd name="connsiteX232" fmla="*/ 12115800 w 12192000"/>
              <a:gd name="connsiteY232" fmla="*/ 106363 h 3102054"/>
              <a:gd name="connsiteX233" fmla="*/ 12152314 w 12192000"/>
              <a:gd name="connsiteY233" fmla="*/ 125413 h 3102054"/>
              <a:gd name="connsiteX234" fmla="*/ 12192000 w 12192000"/>
              <a:gd name="connsiteY234" fmla="*/ 140677 h 3102054"/>
              <a:gd name="connsiteX235" fmla="*/ 12192000 w 12192000"/>
              <a:gd name="connsiteY235" fmla="*/ 885826 h 3102054"/>
              <a:gd name="connsiteX236" fmla="*/ 12191999 w 12192000"/>
              <a:gd name="connsiteY236" fmla="*/ 885826 h 3102054"/>
              <a:gd name="connsiteX237" fmla="*/ 12191999 w 12192000"/>
              <a:gd name="connsiteY237" fmla="*/ 3102054 h 3102054"/>
              <a:gd name="connsiteX238" fmla="*/ 0 w 12192000"/>
              <a:gd name="connsiteY238" fmla="*/ 3102054 h 3102054"/>
              <a:gd name="connsiteX239" fmla="*/ 0 w 12192000"/>
              <a:gd name="connsiteY239" fmla="*/ 638254 h 3102054"/>
              <a:gd name="connsiteX240" fmla="*/ 1 w 12192000"/>
              <a:gd name="connsiteY240" fmla="*/ 638254 h 3102054"/>
              <a:gd name="connsiteX241" fmla="*/ 1 w 12192000"/>
              <a:gd name="connsiteY241" fmla="*/ 176212 h 3102054"/>
              <a:gd name="connsiteX242" fmla="*/ 68264 w 12192000"/>
              <a:gd name="connsiteY242" fmla="*/ 174625 h 3102054"/>
              <a:gd name="connsiteX243" fmla="*/ 128589 w 12192000"/>
              <a:gd name="connsiteY243" fmla="*/ 166687 h 3102054"/>
              <a:gd name="connsiteX244" fmla="*/ 180976 w 12192000"/>
              <a:gd name="connsiteY244" fmla="*/ 155575 h 3102054"/>
              <a:gd name="connsiteX245" fmla="*/ 227014 w 12192000"/>
              <a:gd name="connsiteY245" fmla="*/ 141287 h 3102054"/>
              <a:gd name="connsiteX246" fmla="*/ 268289 w 12192000"/>
              <a:gd name="connsiteY246" fmla="*/ 125412 h 3102054"/>
              <a:gd name="connsiteX247" fmla="*/ 304801 w 12192000"/>
              <a:gd name="connsiteY247" fmla="*/ 106362 h 3102054"/>
              <a:gd name="connsiteX248" fmla="*/ 342901 w 12192000"/>
              <a:gd name="connsiteY248" fmla="*/ 87312 h 3102054"/>
              <a:gd name="connsiteX249" fmla="*/ 381001 w 12192000"/>
              <a:gd name="connsiteY249" fmla="*/ 68262 h 3102054"/>
              <a:gd name="connsiteX250" fmla="*/ 417514 w 12192000"/>
              <a:gd name="connsiteY250" fmla="*/ 52387 h 3102054"/>
              <a:gd name="connsiteX251" fmla="*/ 458789 w 12192000"/>
              <a:gd name="connsiteY251" fmla="*/ 36512 h 3102054"/>
              <a:gd name="connsiteX252" fmla="*/ 504826 w 12192000"/>
              <a:gd name="connsiteY252" fmla="*/ 20637 h 3102054"/>
              <a:gd name="connsiteX253" fmla="*/ 557214 w 12192000"/>
              <a:gd name="connsiteY253" fmla="*/ 9525 h 3102054"/>
              <a:gd name="connsiteX254" fmla="*/ 617539 w 12192000"/>
              <a:gd name="connsiteY254" fmla="*/ 3175 h 310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2000" h="3102054">
                <a:moveTo>
                  <a:pt x="685801" y="0"/>
                </a:moveTo>
                <a:lnTo>
                  <a:pt x="754064" y="3175"/>
                </a:lnTo>
                <a:lnTo>
                  <a:pt x="814389" y="9525"/>
                </a:lnTo>
                <a:lnTo>
                  <a:pt x="866776" y="20637"/>
                </a:lnTo>
                <a:lnTo>
                  <a:pt x="912814" y="36512"/>
                </a:lnTo>
                <a:lnTo>
                  <a:pt x="954089" y="52387"/>
                </a:lnTo>
                <a:lnTo>
                  <a:pt x="990601" y="68262"/>
                </a:lnTo>
                <a:lnTo>
                  <a:pt x="1028701" y="87312"/>
                </a:lnTo>
                <a:lnTo>
                  <a:pt x="1066801" y="106362"/>
                </a:lnTo>
                <a:lnTo>
                  <a:pt x="1103314" y="125412"/>
                </a:lnTo>
                <a:lnTo>
                  <a:pt x="1144589" y="141287"/>
                </a:lnTo>
                <a:lnTo>
                  <a:pt x="1190626" y="155575"/>
                </a:lnTo>
                <a:lnTo>
                  <a:pt x="1243014" y="166687"/>
                </a:lnTo>
                <a:lnTo>
                  <a:pt x="1303339" y="174625"/>
                </a:lnTo>
                <a:lnTo>
                  <a:pt x="1371601" y="176212"/>
                </a:lnTo>
                <a:lnTo>
                  <a:pt x="1439864" y="174625"/>
                </a:lnTo>
                <a:lnTo>
                  <a:pt x="1500189" y="166687"/>
                </a:lnTo>
                <a:lnTo>
                  <a:pt x="1552576" y="155575"/>
                </a:lnTo>
                <a:lnTo>
                  <a:pt x="1598614" y="141287"/>
                </a:lnTo>
                <a:lnTo>
                  <a:pt x="1639889" y="125412"/>
                </a:lnTo>
                <a:lnTo>
                  <a:pt x="1676401" y="106362"/>
                </a:lnTo>
                <a:lnTo>
                  <a:pt x="1714501" y="87312"/>
                </a:lnTo>
                <a:lnTo>
                  <a:pt x="1752601" y="68262"/>
                </a:lnTo>
                <a:lnTo>
                  <a:pt x="1789114" y="52387"/>
                </a:lnTo>
                <a:lnTo>
                  <a:pt x="1830389" y="36512"/>
                </a:lnTo>
                <a:lnTo>
                  <a:pt x="1876426" y="20637"/>
                </a:lnTo>
                <a:lnTo>
                  <a:pt x="1928814" y="9525"/>
                </a:lnTo>
                <a:lnTo>
                  <a:pt x="1989139" y="3175"/>
                </a:lnTo>
                <a:lnTo>
                  <a:pt x="2057401" y="0"/>
                </a:lnTo>
                <a:lnTo>
                  <a:pt x="2125664" y="3175"/>
                </a:lnTo>
                <a:lnTo>
                  <a:pt x="2185989" y="9525"/>
                </a:lnTo>
                <a:lnTo>
                  <a:pt x="2238376" y="20637"/>
                </a:lnTo>
                <a:lnTo>
                  <a:pt x="2284414" y="36512"/>
                </a:lnTo>
                <a:lnTo>
                  <a:pt x="2325688" y="52387"/>
                </a:lnTo>
                <a:lnTo>
                  <a:pt x="2362201" y="68262"/>
                </a:lnTo>
                <a:lnTo>
                  <a:pt x="2400301" y="87312"/>
                </a:lnTo>
                <a:lnTo>
                  <a:pt x="2438401" y="106362"/>
                </a:lnTo>
                <a:lnTo>
                  <a:pt x="2474913" y="125412"/>
                </a:lnTo>
                <a:lnTo>
                  <a:pt x="2516188" y="141287"/>
                </a:lnTo>
                <a:lnTo>
                  <a:pt x="2562226" y="155575"/>
                </a:lnTo>
                <a:lnTo>
                  <a:pt x="2614614" y="166687"/>
                </a:lnTo>
                <a:lnTo>
                  <a:pt x="2674938" y="174625"/>
                </a:lnTo>
                <a:lnTo>
                  <a:pt x="2743201" y="176212"/>
                </a:lnTo>
                <a:lnTo>
                  <a:pt x="2811464" y="174625"/>
                </a:lnTo>
                <a:lnTo>
                  <a:pt x="2871789" y="166687"/>
                </a:lnTo>
                <a:lnTo>
                  <a:pt x="2924176" y="155575"/>
                </a:lnTo>
                <a:lnTo>
                  <a:pt x="2970214" y="141287"/>
                </a:lnTo>
                <a:lnTo>
                  <a:pt x="3011489" y="125412"/>
                </a:lnTo>
                <a:lnTo>
                  <a:pt x="3048001" y="106362"/>
                </a:lnTo>
                <a:lnTo>
                  <a:pt x="3086101" y="87312"/>
                </a:lnTo>
                <a:lnTo>
                  <a:pt x="3124201" y="68262"/>
                </a:lnTo>
                <a:lnTo>
                  <a:pt x="3160714" y="52387"/>
                </a:lnTo>
                <a:lnTo>
                  <a:pt x="3201989" y="36512"/>
                </a:lnTo>
                <a:lnTo>
                  <a:pt x="3248026" y="20637"/>
                </a:lnTo>
                <a:lnTo>
                  <a:pt x="3300414" y="9525"/>
                </a:lnTo>
                <a:lnTo>
                  <a:pt x="3360739" y="3175"/>
                </a:lnTo>
                <a:lnTo>
                  <a:pt x="3427414" y="0"/>
                </a:lnTo>
                <a:lnTo>
                  <a:pt x="3497264" y="3175"/>
                </a:lnTo>
                <a:lnTo>
                  <a:pt x="3557589" y="9525"/>
                </a:lnTo>
                <a:lnTo>
                  <a:pt x="3609976" y="20637"/>
                </a:lnTo>
                <a:lnTo>
                  <a:pt x="3656014" y="36512"/>
                </a:lnTo>
                <a:lnTo>
                  <a:pt x="3697288" y="52387"/>
                </a:lnTo>
                <a:lnTo>
                  <a:pt x="3733801" y="68262"/>
                </a:lnTo>
                <a:lnTo>
                  <a:pt x="3771901" y="87312"/>
                </a:lnTo>
                <a:lnTo>
                  <a:pt x="3810001" y="106362"/>
                </a:lnTo>
                <a:lnTo>
                  <a:pt x="3846514" y="125412"/>
                </a:lnTo>
                <a:lnTo>
                  <a:pt x="3887789" y="141287"/>
                </a:lnTo>
                <a:lnTo>
                  <a:pt x="3933826" y="155575"/>
                </a:lnTo>
                <a:lnTo>
                  <a:pt x="3986214" y="166687"/>
                </a:lnTo>
                <a:lnTo>
                  <a:pt x="4046539" y="174625"/>
                </a:lnTo>
                <a:lnTo>
                  <a:pt x="4114801" y="176212"/>
                </a:lnTo>
                <a:lnTo>
                  <a:pt x="4183064" y="174625"/>
                </a:lnTo>
                <a:lnTo>
                  <a:pt x="4243388" y="166687"/>
                </a:lnTo>
                <a:lnTo>
                  <a:pt x="4295776" y="155575"/>
                </a:lnTo>
                <a:lnTo>
                  <a:pt x="4341813" y="141287"/>
                </a:lnTo>
                <a:lnTo>
                  <a:pt x="4383088" y="125412"/>
                </a:lnTo>
                <a:lnTo>
                  <a:pt x="4419601" y="106362"/>
                </a:lnTo>
                <a:lnTo>
                  <a:pt x="4495801" y="68262"/>
                </a:lnTo>
                <a:lnTo>
                  <a:pt x="4532314" y="52387"/>
                </a:lnTo>
                <a:lnTo>
                  <a:pt x="4573588" y="36512"/>
                </a:lnTo>
                <a:lnTo>
                  <a:pt x="4619626" y="20637"/>
                </a:lnTo>
                <a:lnTo>
                  <a:pt x="4672013" y="9525"/>
                </a:lnTo>
                <a:lnTo>
                  <a:pt x="4732338" y="3175"/>
                </a:lnTo>
                <a:lnTo>
                  <a:pt x="4800601" y="0"/>
                </a:lnTo>
                <a:lnTo>
                  <a:pt x="4868864" y="3175"/>
                </a:lnTo>
                <a:lnTo>
                  <a:pt x="4929188" y="9525"/>
                </a:lnTo>
                <a:lnTo>
                  <a:pt x="4981576" y="20637"/>
                </a:lnTo>
                <a:lnTo>
                  <a:pt x="5027614" y="36512"/>
                </a:lnTo>
                <a:lnTo>
                  <a:pt x="5068889" y="52387"/>
                </a:lnTo>
                <a:lnTo>
                  <a:pt x="5105402" y="68262"/>
                </a:lnTo>
                <a:lnTo>
                  <a:pt x="5143502" y="87312"/>
                </a:lnTo>
                <a:lnTo>
                  <a:pt x="5181601" y="106362"/>
                </a:lnTo>
                <a:lnTo>
                  <a:pt x="5218115" y="125412"/>
                </a:lnTo>
                <a:lnTo>
                  <a:pt x="5259388" y="141287"/>
                </a:lnTo>
                <a:lnTo>
                  <a:pt x="5305426" y="155575"/>
                </a:lnTo>
                <a:lnTo>
                  <a:pt x="5357813" y="166687"/>
                </a:lnTo>
                <a:lnTo>
                  <a:pt x="5418139" y="174625"/>
                </a:lnTo>
                <a:lnTo>
                  <a:pt x="5486401" y="176212"/>
                </a:lnTo>
                <a:lnTo>
                  <a:pt x="5554663" y="174625"/>
                </a:lnTo>
                <a:lnTo>
                  <a:pt x="5614989" y="166687"/>
                </a:lnTo>
                <a:lnTo>
                  <a:pt x="5667376" y="155575"/>
                </a:lnTo>
                <a:lnTo>
                  <a:pt x="5713414" y="141287"/>
                </a:lnTo>
                <a:lnTo>
                  <a:pt x="5754689" y="125412"/>
                </a:lnTo>
                <a:lnTo>
                  <a:pt x="5791202" y="106362"/>
                </a:lnTo>
                <a:lnTo>
                  <a:pt x="5829302" y="87312"/>
                </a:lnTo>
                <a:lnTo>
                  <a:pt x="5867402" y="68262"/>
                </a:lnTo>
                <a:lnTo>
                  <a:pt x="5903915" y="52387"/>
                </a:lnTo>
                <a:lnTo>
                  <a:pt x="5945189" y="36512"/>
                </a:lnTo>
                <a:lnTo>
                  <a:pt x="5991226" y="20637"/>
                </a:lnTo>
                <a:lnTo>
                  <a:pt x="6043614" y="9525"/>
                </a:lnTo>
                <a:lnTo>
                  <a:pt x="6103939" y="3175"/>
                </a:lnTo>
                <a:lnTo>
                  <a:pt x="6172201" y="0"/>
                </a:lnTo>
                <a:lnTo>
                  <a:pt x="6210301" y="1772"/>
                </a:lnTo>
                <a:lnTo>
                  <a:pt x="6248401" y="0"/>
                </a:lnTo>
                <a:lnTo>
                  <a:pt x="6316664" y="3175"/>
                </a:lnTo>
                <a:lnTo>
                  <a:pt x="6376989" y="9525"/>
                </a:lnTo>
                <a:lnTo>
                  <a:pt x="6429376" y="20637"/>
                </a:lnTo>
                <a:lnTo>
                  <a:pt x="6475414" y="36512"/>
                </a:lnTo>
                <a:lnTo>
                  <a:pt x="6516689" y="52387"/>
                </a:lnTo>
                <a:lnTo>
                  <a:pt x="6553202" y="68262"/>
                </a:lnTo>
                <a:lnTo>
                  <a:pt x="6591302" y="87312"/>
                </a:lnTo>
                <a:lnTo>
                  <a:pt x="6629401" y="106362"/>
                </a:lnTo>
                <a:lnTo>
                  <a:pt x="6665915" y="125412"/>
                </a:lnTo>
                <a:lnTo>
                  <a:pt x="6707189" y="141287"/>
                </a:lnTo>
                <a:lnTo>
                  <a:pt x="6753226" y="155575"/>
                </a:lnTo>
                <a:lnTo>
                  <a:pt x="6805614" y="166687"/>
                </a:lnTo>
                <a:lnTo>
                  <a:pt x="6865939" y="174625"/>
                </a:lnTo>
                <a:lnTo>
                  <a:pt x="6934201" y="176212"/>
                </a:lnTo>
                <a:lnTo>
                  <a:pt x="7002464" y="174625"/>
                </a:lnTo>
                <a:lnTo>
                  <a:pt x="7062789" y="166687"/>
                </a:lnTo>
                <a:lnTo>
                  <a:pt x="7115176" y="155575"/>
                </a:lnTo>
                <a:lnTo>
                  <a:pt x="7161214" y="141287"/>
                </a:lnTo>
                <a:lnTo>
                  <a:pt x="7202489" y="125412"/>
                </a:lnTo>
                <a:lnTo>
                  <a:pt x="7239001" y="106362"/>
                </a:lnTo>
                <a:lnTo>
                  <a:pt x="7277101" y="87312"/>
                </a:lnTo>
                <a:lnTo>
                  <a:pt x="7315201" y="68262"/>
                </a:lnTo>
                <a:lnTo>
                  <a:pt x="7351714" y="52387"/>
                </a:lnTo>
                <a:lnTo>
                  <a:pt x="7392989" y="36512"/>
                </a:lnTo>
                <a:lnTo>
                  <a:pt x="7439026" y="20637"/>
                </a:lnTo>
                <a:lnTo>
                  <a:pt x="7491414" y="9525"/>
                </a:lnTo>
                <a:lnTo>
                  <a:pt x="7551739" y="3175"/>
                </a:lnTo>
                <a:lnTo>
                  <a:pt x="7620001" y="0"/>
                </a:lnTo>
                <a:lnTo>
                  <a:pt x="7688264" y="3175"/>
                </a:lnTo>
                <a:lnTo>
                  <a:pt x="7748589" y="9525"/>
                </a:lnTo>
                <a:lnTo>
                  <a:pt x="7800976" y="20637"/>
                </a:lnTo>
                <a:lnTo>
                  <a:pt x="7847014" y="36512"/>
                </a:lnTo>
                <a:lnTo>
                  <a:pt x="7888289" y="52387"/>
                </a:lnTo>
                <a:lnTo>
                  <a:pt x="7924801" y="68262"/>
                </a:lnTo>
                <a:lnTo>
                  <a:pt x="7962901" y="87312"/>
                </a:lnTo>
                <a:lnTo>
                  <a:pt x="8001001" y="106362"/>
                </a:lnTo>
                <a:lnTo>
                  <a:pt x="8037514" y="125412"/>
                </a:lnTo>
                <a:lnTo>
                  <a:pt x="8078789" y="141287"/>
                </a:lnTo>
                <a:lnTo>
                  <a:pt x="8124826" y="155575"/>
                </a:lnTo>
                <a:lnTo>
                  <a:pt x="8177214" y="166687"/>
                </a:lnTo>
                <a:lnTo>
                  <a:pt x="8237539" y="174625"/>
                </a:lnTo>
                <a:lnTo>
                  <a:pt x="8305801" y="176212"/>
                </a:lnTo>
                <a:lnTo>
                  <a:pt x="8374064" y="174625"/>
                </a:lnTo>
                <a:lnTo>
                  <a:pt x="8434388" y="166687"/>
                </a:lnTo>
                <a:lnTo>
                  <a:pt x="8486776" y="155575"/>
                </a:lnTo>
                <a:lnTo>
                  <a:pt x="8532814" y="141287"/>
                </a:lnTo>
                <a:lnTo>
                  <a:pt x="8574088" y="125412"/>
                </a:lnTo>
                <a:lnTo>
                  <a:pt x="8610600" y="106362"/>
                </a:lnTo>
                <a:lnTo>
                  <a:pt x="8648700" y="87312"/>
                </a:lnTo>
                <a:lnTo>
                  <a:pt x="8686800" y="68262"/>
                </a:lnTo>
                <a:lnTo>
                  <a:pt x="8723314" y="52387"/>
                </a:lnTo>
                <a:lnTo>
                  <a:pt x="8764588" y="36512"/>
                </a:lnTo>
                <a:lnTo>
                  <a:pt x="8810626" y="20637"/>
                </a:lnTo>
                <a:lnTo>
                  <a:pt x="8863014" y="9525"/>
                </a:lnTo>
                <a:lnTo>
                  <a:pt x="8923338" y="3175"/>
                </a:lnTo>
                <a:lnTo>
                  <a:pt x="8990014" y="0"/>
                </a:lnTo>
                <a:lnTo>
                  <a:pt x="9059864" y="3175"/>
                </a:lnTo>
                <a:lnTo>
                  <a:pt x="9120188" y="9525"/>
                </a:lnTo>
                <a:lnTo>
                  <a:pt x="9172576" y="20637"/>
                </a:lnTo>
                <a:lnTo>
                  <a:pt x="9218614" y="36512"/>
                </a:lnTo>
                <a:lnTo>
                  <a:pt x="9259888" y="52387"/>
                </a:lnTo>
                <a:lnTo>
                  <a:pt x="9296400" y="68262"/>
                </a:lnTo>
                <a:lnTo>
                  <a:pt x="9334500" y="87312"/>
                </a:lnTo>
                <a:lnTo>
                  <a:pt x="9372600" y="106362"/>
                </a:lnTo>
                <a:lnTo>
                  <a:pt x="9409114" y="125412"/>
                </a:lnTo>
                <a:lnTo>
                  <a:pt x="9450388" y="141287"/>
                </a:lnTo>
                <a:lnTo>
                  <a:pt x="9496426" y="155575"/>
                </a:lnTo>
                <a:lnTo>
                  <a:pt x="9548814" y="166687"/>
                </a:lnTo>
                <a:lnTo>
                  <a:pt x="9609138" y="174625"/>
                </a:lnTo>
                <a:lnTo>
                  <a:pt x="9677400" y="176212"/>
                </a:lnTo>
                <a:lnTo>
                  <a:pt x="9745664" y="174625"/>
                </a:lnTo>
                <a:lnTo>
                  <a:pt x="9805988" y="166687"/>
                </a:lnTo>
                <a:lnTo>
                  <a:pt x="9858376" y="155575"/>
                </a:lnTo>
                <a:lnTo>
                  <a:pt x="9904414" y="141287"/>
                </a:lnTo>
                <a:lnTo>
                  <a:pt x="9945688" y="125412"/>
                </a:lnTo>
                <a:lnTo>
                  <a:pt x="9982200" y="106362"/>
                </a:lnTo>
                <a:lnTo>
                  <a:pt x="10058400" y="68262"/>
                </a:lnTo>
                <a:lnTo>
                  <a:pt x="10094914" y="52387"/>
                </a:lnTo>
                <a:lnTo>
                  <a:pt x="10136188" y="36512"/>
                </a:lnTo>
                <a:lnTo>
                  <a:pt x="10182226" y="20637"/>
                </a:lnTo>
                <a:lnTo>
                  <a:pt x="10234614" y="9525"/>
                </a:lnTo>
                <a:lnTo>
                  <a:pt x="10294938" y="3175"/>
                </a:lnTo>
                <a:lnTo>
                  <a:pt x="10363200" y="0"/>
                </a:lnTo>
                <a:lnTo>
                  <a:pt x="10431464" y="3175"/>
                </a:lnTo>
                <a:lnTo>
                  <a:pt x="10491788" y="9525"/>
                </a:lnTo>
                <a:lnTo>
                  <a:pt x="10544176" y="20637"/>
                </a:lnTo>
                <a:lnTo>
                  <a:pt x="10590214" y="36512"/>
                </a:lnTo>
                <a:lnTo>
                  <a:pt x="10631488" y="52387"/>
                </a:lnTo>
                <a:lnTo>
                  <a:pt x="10668000" y="68262"/>
                </a:lnTo>
                <a:lnTo>
                  <a:pt x="10706100" y="87312"/>
                </a:lnTo>
                <a:lnTo>
                  <a:pt x="10744200" y="106362"/>
                </a:lnTo>
                <a:lnTo>
                  <a:pt x="10780714" y="125412"/>
                </a:lnTo>
                <a:lnTo>
                  <a:pt x="10821988" y="141287"/>
                </a:lnTo>
                <a:lnTo>
                  <a:pt x="10868026" y="155575"/>
                </a:lnTo>
                <a:lnTo>
                  <a:pt x="10920414" y="166687"/>
                </a:lnTo>
                <a:lnTo>
                  <a:pt x="10980738" y="174625"/>
                </a:lnTo>
                <a:lnTo>
                  <a:pt x="11049000" y="176212"/>
                </a:lnTo>
                <a:lnTo>
                  <a:pt x="11117264" y="174625"/>
                </a:lnTo>
                <a:lnTo>
                  <a:pt x="11177588" y="166687"/>
                </a:lnTo>
                <a:lnTo>
                  <a:pt x="11229976" y="155575"/>
                </a:lnTo>
                <a:lnTo>
                  <a:pt x="11276014" y="141287"/>
                </a:lnTo>
                <a:lnTo>
                  <a:pt x="11317288" y="125412"/>
                </a:lnTo>
                <a:lnTo>
                  <a:pt x="11353800" y="106362"/>
                </a:lnTo>
                <a:lnTo>
                  <a:pt x="11391900" y="87312"/>
                </a:lnTo>
                <a:lnTo>
                  <a:pt x="11430000" y="68263"/>
                </a:lnTo>
                <a:lnTo>
                  <a:pt x="11466514" y="52388"/>
                </a:lnTo>
                <a:lnTo>
                  <a:pt x="11507788" y="36513"/>
                </a:lnTo>
                <a:lnTo>
                  <a:pt x="11553826" y="20638"/>
                </a:lnTo>
                <a:lnTo>
                  <a:pt x="11606214" y="9525"/>
                </a:lnTo>
                <a:lnTo>
                  <a:pt x="11666538" y="3175"/>
                </a:lnTo>
                <a:lnTo>
                  <a:pt x="11734800" y="0"/>
                </a:lnTo>
                <a:lnTo>
                  <a:pt x="11803064" y="3175"/>
                </a:lnTo>
                <a:lnTo>
                  <a:pt x="11863388" y="9525"/>
                </a:lnTo>
                <a:lnTo>
                  <a:pt x="11915776" y="20638"/>
                </a:lnTo>
                <a:lnTo>
                  <a:pt x="11961814" y="36513"/>
                </a:lnTo>
                <a:lnTo>
                  <a:pt x="12003088" y="52388"/>
                </a:lnTo>
                <a:lnTo>
                  <a:pt x="12039600" y="68263"/>
                </a:lnTo>
                <a:lnTo>
                  <a:pt x="12077700" y="87313"/>
                </a:lnTo>
                <a:lnTo>
                  <a:pt x="12115800" y="106363"/>
                </a:lnTo>
                <a:lnTo>
                  <a:pt x="12152314" y="125413"/>
                </a:lnTo>
                <a:lnTo>
                  <a:pt x="12192000" y="140677"/>
                </a:lnTo>
                <a:lnTo>
                  <a:pt x="12192000" y="885826"/>
                </a:lnTo>
                <a:lnTo>
                  <a:pt x="12191999" y="885826"/>
                </a:lnTo>
                <a:lnTo>
                  <a:pt x="12191999" y="3102054"/>
                </a:lnTo>
                <a:lnTo>
                  <a:pt x="0" y="3102054"/>
                </a:lnTo>
                <a:lnTo>
                  <a:pt x="0" y="638254"/>
                </a:lnTo>
                <a:lnTo>
                  <a:pt x="1" y="638254"/>
                </a:lnTo>
                <a:lnTo>
                  <a:pt x="1" y="176212"/>
                </a:lnTo>
                <a:lnTo>
                  <a:pt x="68264" y="174625"/>
                </a:lnTo>
                <a:lnTo>
                  <a:pt x="128589" y="166687"/>
                </a:lnTo>
                <a:lnTo>
                  <a:pt x="180976" y="155575"/>
                </a:lnTo>
                <a:lnTo>
                  <a:pt x="227014" y="141287"/>
                </a:lnTo>
                <a:lnTo>
                  <a:pt x="268289" y="125412"/>
                </a:lnTo>
                <a:lnTo>
                  <a:pt x="304801" y="106362"/>
                </a:lnTo>
                <a:lnTo>
                  <a:pt x="342901" y="87312"/>
                </a:lnTo>
                <a:lnTo>
                  <a:pt x="381001" y="68262"/>
                </a:lnTo>
                <a:lnTo>
                  <a:pt x="417514" y="52387"/>
                </a:lnTo>
                <a:lnTo>
                  <a:pt x="458789" y="36512"/>
                </a:lnTo>
                <a:lnTo>
                  <a:pt x="504826" y="20637"/>
                </a:lnTo>
                <a:lnTo>
                  <a:pt x="557214" y="9525"/>
                </a:lnTo>
                <a:lnTo>
                  <a:pt x="617539"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p:cNvSpPr>
            <a:spLocks noGrp="1"/>
          </p:cNvSpPr>
          <p:nvPr>
            <p:ph type="subTitle" idx="1"/>
          </p:nvPr>
        </p:nvSpPr>
        <p:spPr>
          <a:xfrm>
            <a:off x="1409701" y="5830278"/>
            <a:ext cx="9372600" cy="545401"/>
          </a:xfrm>
        </p:spPr>
        <p:txBody>
          <a:bodyPr vert="horz" lIns="91440" tIns="45720" rIns="91440" bIns="45720" rtlCol="0" anchor="t">
            <a:normAutofit/>
          </a:bodyPr>
          <a:lstStyle/>
          <a:p>
            <a:pPr>
              <a:lnSpc>
                <a:spcPct val="90000"/>
              </a:lnSpc>
            </a:pPr>
            <a:r>
              <a:rPr lang="en-US" sz="1300"/>
              <a:t>Giornata di Studio – Pisa 5 Maggio 2018</a:t>
            </a:r>
          </a:p>
          <a:p>
            <a:pPr>
              <a:lnSpc>
                <a:spcPct val="90000"/>
              </a:lnSpc>
            </a:pPr>
            <a:r>
              <a:rPr lang="en-US" sz="1300"/>
              <a:t>Annibale Fanali</a:t>
            </a:r>
          </a:p>
        </p:txBody>
      </p:sp>
      <p:sp>
        <p:nvSpPr>
          <p:cNvPr id="5" name="CasellaDiTesto 4"/>
          <p:cNvSpPr txBox="1"/>
          <p:nvPr/>
        </p:nvSpPr>
        <p:spPr>
          <a:xfrm>
            <a:off x="755168" y="4292599"/>
            <a:ext cx="10681664" cy="146577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cap="all" spc="800">
                <a:solidFill>
                  <a:schemeClr val="tx2"/>
                </a:solidFill>
                <a:latin typeface="+mj-lt"/>
                <a:ea typeface="+mj-ea"/>
                <a:cs typeface="+mj-cs"/>
              </a:rPr>
              <a:t>Riflessioni sul trauma</a:t>
            </a:r>
          </a:p>
        </p:txBody>
      </p:sp>
    </p:spTree>
    <p:extLst>
      <p:ext uri="{BB962C8B-B14F-4D97-AF65-F5344CB8AC3E}">
        <p14:creationId xmlns:p14="http://schemas.microsoft.com/office/powerpoint/2010/main" val="281734407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6" title="Left scallop edge">
            <a:extLst>
              <a:ext uri="{FF2B5EF4-FFF2-40B4-BE49-F238E27FC236}">
                <a16:creationId xmlns:a16="http://schemas.microsoft.com/office/drawing/2014/main" id="{AB09A9E8-BF27-4613-A775-071F082083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title="right edge border">
            <a:extLst>
              <a:ext uri="{FF2B5EF4-FFF2-40B4-BE49-F238E27FC236}">
                <a16:creationId xmlns:a16="http://schemas.microsoft.com/office/drawing/2014/main" id="{C3AFE299-6F79-44AF-9A77-2DC2DC1F8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A112A94A-4D59-9E44-B873-5E1DAC330D57}"/>
              </a:ext>
            </a:extLst>
          </p:cNvPr>
          <p:cNvSpPr>
            <a:spLocks noGrp="1"/>
          </p:cNvSpPr>
          <p:nvPr>
            <p:ph type="title"/>
          </p:nvPr>
        </p:nvSpPr>
        <p:spPr>
          <a:xfrm>
            <a:off x="1251678" y="382385"/>
            <a:ext cx="10178322" cy="1492132"/>
          </a:xfrm>
        </p:spPr>
        <p:txBody>
          <a:bodyPr anchor="ctr">
            <a:normAutofit/>
          </a:bodyPr>
          <a:lstStyle/>
          <a:p>
            <a:r>
              <a:rPr lang="it-IT">
                <a:latin typeface="Gill Sans Ultra Bold" panose="020B0A02020104020203" pitchFamily="34" charset="77"/>
                <a:cs typeface="Baloo" panose="03080902040302020200" pitchFamily="66" charset="77"/>
              </a:rPr>
              <a:t>Eventi e scelta</a:t>
            </a:r>
          </a:p>
        </p:txBody>
      </p:sp>
      <p:graphicFrame>
        <p:nvGraphicFramePr>
          <p:cNvPr id="5" name="Segnaposto contenuto 2">
            <a:extLst>
              <a:ext uri="{FF2B5EF4-FFF2-40B4-BE49-F238E27FC236}">
                <a16:creationId xmlns:a16="http://schemas.microsoft.com/office/drawing/2014/main" id="{4029E661-14AC-4B2D-9623-DC56AE603068}"/>
              </a:ext>
            </a:extLst>
          </p:cNvPr>
          <p:cNvGraphicFramePr>
            <a:graphicFrameLocks noGrp="1"/>
          </p:cNvGraphicFramePr>
          <p:nvPr>
            <p:ph idx="1"/>
            <p:extLst>
              <p:ext uri="{D42A27DB-BD31-4B8C-83A1-F6EECF244321}">
                <p14:modId xmlns:p14="http://schemas.microsoft.com/office/powerpoint/2010/main" val="2943034311"/>
              </p:ext>
            </p:extLst>
          </p:nvPr>
        </p:nvGraphicFramePr>
        <p:xfrm>
          <a:off x="1117599" y="2285999"/>
          <a:ext cx="10621601" cy="3826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922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BB8C1D0E-0B06-46C9-A8BD-A8E13FF993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1" name="Rectangle 20">
            <a:extLst>
              <a:ext uri="{FF2B5EF4-FFF2-40B4-BE49-F238E27FC236}">
                <a16:creationId xmlns:a16="http://schemas.microsoft.com/office/drawing/2014/main" id="{7D1ADC4A-8537-4084-99C7-F8D378A640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415DEDD7-7B31-4EF1-B7C7-5AEE3208CC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2">
            <a:extLst>
              <a:ext uri="{FF2B5EF4-FFF2-40B4-BE49-F238E27FC236}">
                <a16:creationId xmlns:a16="http://schemas.microsoft.com/office/drawing/2014/main" id="{80F81674-F7C3-4C78-B984-2851EFB602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6909478"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1"/>
          </a:solidFill>
          <a:ln w="0">
            <a:noFill/>
            <a:prstDash val="solid"/>
            <a:round/>
            <a:headEnd/>
            <a:tailEnd/>
          </a:ln>
        </p:spPr>
      </p:sp>
      <p:pic>
        <p:nvPicPr>
          <p:cNvPr id="3" name="Immagine 2">
            <a:extLst>
              <a:ext uri="{FF2B5EF4-FFF2-40B4-BE49-F238E27FC236}">
                <a16:creationId xmlns:a16="http://schemas.microsoft.com/office/drawing/2014/main" id="{6CAF9B32-1303-5049-92F9-455F46CFDDA3}"/>
              </a:ext>
            </a:extLst>
          </p:cNvPr>
          <p:cNvPicPr>
            <a:picLocks noChangeAspect="1"/>
          </p:cNvPicPr>
          <p:nvPr/>
        </p:nvPicPr>
        <p:blipFill rotWithShape="1">
          <a:blip r:embed="rId3">
            <a:extLst/>
          </a:blip>
          <a:srcRect l="33009" r="25581" b="-1"/>
          <a:stretch/>
        </p:blipFill>
        <p:spPr>
          <a:xfrm>
            <a:off x="7552944" y="643464"/>
            <a:ext cx="3995589" cy="5574989"/>
          </a:xfrm>
          <a:prstGeom prst="rect">
            <a:avLst/>
          </a:prstGeom>
        </p:spPr>
      </p:pic>
      <p:sp>
        <p:nvSpPr>
          <p:cNvPr id="2" name="Titolo 1">
            <a:extLst>
              <a:ext uri="{FF2B5EF4-FFF2-40B4-BE49-F238E27FC236}">
                <a16:creationId xmlns:a16="http://schemas.microsoft.com/office/drawing/2014/main" id="{7FAB9784-6E75-224C-A30F-B8764D37110E}"/>
              </a:ext>
            </a:extLst>
          </p:cNvPr>
          <p:cNvSpPr>
            <a:spLocks noGrp="1"/>
          </p:cNvSpPr>
          <p:nvPr>
            <p:ph type="title"/>
          </p:nvPr>
        </p:nvSpPr>
        <p:spPr>
          <a:xfrm>
            <a:off x="644849" y="954923"/>
            <a:ext cx="5875694" cy="4656552"/>
          </a:xfrm>
        </p:spPr>
        <p:txBody>
          <a:bodyPr vert="horz" lIns="91440" tIns="45720" rIns="91440" bIns="45720" rtlCol="0" anchor="ctr">
            <a:normAutofit/>
          </a:bodyPr>
          <a:lstStyle/>
          <a:p>
            <a:pPr algn="ctr"/>
            <a:r>
              <a:rPr lang="en-US" sz="2500" spc="800"/>
              <a:t>Verticale/Orizzontale</a:t>
            </a:r>
          </a:p>
        </p:txBody>
      </p:sp>
    </p:spTree>
    <p:extLst>
      <p:ext uri="{BB962C8B-B14F-4D97-AF65-F5344CB8AC3E}">
        <p14:creationId xmlns:p14="http://schemas.microsoft.com/office/powerpoint/2010/main" val="137101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2ACF5BA7-F9DF-C449-B855-D30F595E1AD1}"/>
              </a:ext>
            </a:extLst>
          </p:cNvPr>
          <p:cNvPicPr>
            <a:picLocks noChangeAspect="1"/>
          </p:cNvPicPr>
          <p:nvPr/>
        </p:nvPicPr>
        <p:blipFill rotWithShape="1">
          <a:blip r:embed="rId3">
            <a:extLst/>
          </a:blip>
          <a:srcRect l="22583" r="15154" b="-3"/>
          <a:stretch/>
        </p:blipFill>
        <p:spPr>
          <a:xfrm>
            <a:off x="7373816" y="2145636"/>
            <a:ext cx="4261588" cy="3954707"/>
          </a:xfrm>
          <a:prstGeom prst="rect">
            <a:avLst/>
          </a:prstGeom>
        </p:spPr>
      </p:pic>
      <p:sp>
        <p:nvSpPr>
          <p:cNvPr id="137" name="Freeform 8">
            <a:extLst>
              <a:ext uri="{FF2B5EF4-FFF2-40B4-BE49-F238E27FC236}">
                <a16:creationId xmlns:a16="http://schemas.microsoft.com/office/drawing/2014/main" id="{47F8A8B8-9430-4684-AA47-456455FF8C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9528486 w 12192000"/>
              <a:gd name="connsiteY5" fmla="*/ 2197353 h 6858000"/>
              <a:gd name="connsiteX6" fmla="*/ 9491031 w 12192000"/>
              <a:gd name="connsiteY6" fmla="*/ 2200864 h 6858000"/>
              <a:gd name="connsiteX7" fmla="*/ 9454747 w 12192000"/>
              <a:gd name="connsiteY7" fmla="*/ 2210228 h 6858000"/>
              <a:gd name="connsiteX8" fmla="*/ 9419633 w 12192000"/>
              <a:gd name="connsiteY8" fmla="*/ 2224273 h 6858000"/>
              <a:gd name="connsiteX9" fmla="*/ 9383349 w 12192000"/>
              <a:gd name="connsiteY9" fmla="*/ 2241830 h 6858000"/>
              <a:gd name="connsiteX10" fmla="*/ 9349405 w 12192000"/>
              <a:gd name="connsiteY10" fmla="*/ 2261728 h 6858000"/>
              <a:gd name="connsiteX11" fmla="*/ 9314292 w 12192000"/>
              <a:gd name="connsiteY11" fmla="*/ 2282796 h 6858000"/>
              <a:gd name="connsiteX12" fmla="*/ 9279178 w 12192000"/>
              <a:gd name="connsiteY12" fmla="*/ 2301524 h 6858000"/>
              <a:gd name="connsiteX13" fmla="*/ 9244064 w 12192000"/>
              <a:gd name="connsiteY13" fmla="*/ 2320251 h 6858000"/>
              <a:gd name="connsiteX14" fmla="*/ 9208950 w 12192000"/>
              <a:gd name="connsiteY14" fmla="*/ 2334296 h 6858000"/>
              <a:gd name="connsiteX15" fmla="*/ 9172666 w 12192000"/>
              <a:gd name="connsiteY15" fmla="*/ 2343660 h 6858000"/>
              <a:gd name="connsiteX16" fmla="*/ 9136382 w 12192000"/>
              <a:gd name="connsiteY16" fmla="*/ 2348342 h 6858000"/>
              <a:gd name="connsiteX17" fmla="*/ 9097757 w 12192000"/>
              <a:gd name="connsiteY17" fmla="*/ 2348342 h 6858000"/>
              <a:gd name="connsiteX18" fmla="*/ 9057961 w 12192000"/>
              <a:gd name="connsiteY18" fmla="*/ 2346001 h 6858000"/>
              <a:gd name="connsiteX19" fmla="*/ 9018166 w 12192000"/>
              <a:gd name="connsiteY19" fmla="*/ 2341319 h 6858000"/>
              <a:gd name="connsiteX20" fmla="*/ 8978370 w 12192000"/>
              <a:gd name="connsiteY20" fmla="*/ 2335467 h 6858000"/>
              <a:gd name="connsiteX21" fmla="*/ 8938575 w 12192000"/>
              <a:gd name="connsiteY21" fmla="*/ 2330785 h 6858000"/>
              <a:gd name="connsiteX22" fmla="*/ 8898779 w 12192000"/>
              <a:gd name="connsiteY22" fmla="*/ 2327274 h 6858000"/>
              <a:gd name="connsiteX23" fmla="*/ 8861324 w 12192000"/>
              <a:gd name="connsiteY23" fmla="*/ 2328444 h 6858000"/>
              <a:gd name="connsiteX24" fmla="*/ 8825040 w 12192000"/>
              <a:gd name="connsiteY24" fmla="*/ 2333126 h 6858000"/>
              <a:gd name="connsiteX25" fmla="*/ 8789926 w 12192000"/>
              <a:gd name="connsiteY25" fmla="*/ 2343660 h 6858000"/>
              <a:gd name="connsiteX26" fmla="*/ 8760665 w 12192000"/>
              <a:gd name="connsiteY26" fmla="*/ 2358876 h 6858000"/>
              <a:gd name="connsiteX27" fmla="*/ 8732574 w 12192000"/>
              <a:gd name="connsiteY27" fmla="*/ 2378774 h 6858000"/>
              <a:gd name="connsiteX28" fmla="*/ 8707994 w 12192000"/>
              <a:gd name="connsiteY28" fmla="*/ 2402183 h 6858000"/>
              <a:gd name="connsiteX29" fmla="*/ 8683415 w 12192000"/>
              <a:gd name="connsiteY29" fmla="*/ 2429103 h 6858000"/>
              <a:gd name="connsiteX30" fmla="*/ 8661176 w 12192000"/>
              <a:gd name="connsiteY30" fmla="*/ 2457194 h 6858000"/>
              <a:gd name="connsiteX31" fmla="*/ 8638937 w 12192000"/>
              <a:gd name="connsiteY31" fmla="*/ 2486456 h 6858000"/>
              <a:gd name="connsiteX32" fmla="*/ 8616699 w 12192000"/>
              <a:gd name="connsiteY32" fmla="*/ 2515717 h 6858000"/>
              <a:gd name="connsiteX33" fmla="*/ 8594460 w 12192000"/>
              <a:gd name="connsiteY33" fmla="*/ 2543808 h 6858000"/>
              <a:gd name="connsiteX34" fmla="*/ 8571051 w 12192000"/>
              <a:gd name="connsiteY34" fmla="*/ 2570729 h 6858000"/>
              <a:gd name="connsiteX35" fmla="*/ 8544130 w 12192000"/>
              <a:gd name="connsiteY35" fmla="*/ 2594138 h 6858000"/>
              <a:gd name="connsiteX36" fmla="*/ 8518380 w 12192000"/>
              <a:gd name="connsiteY36" fmla="*/ 2615206 h 6858000"/>
              <a:gd name="connsiteX37" fmla="*/ 8489119 w 12192000"/>
              <a:gd name="connsiteY37" fmla="*/ 2631593 h 6858000"/>
              <a:gd name="connsiteX38" fmla="*/ 8457516 w 12192000"/>
              <a:gd name="connsiteY38" fmla="*/ 2645638 h 6858000"/>
              <a:gd name="connsiteX39" fmla="*/ 8423573 w 12192000"/>
              <a:gd name="connsiteY39" fmla="*/ 2657343 h 6858000"/>
              <a:gd name="connsiteX40" fmla="*/ 8388459 w 12192000"/>
              <a:gd name="connsiteY40" fmla="*/ 2667877 h 6858000"/>
              <a:gd name="connsiteX41" fmla="*/ 8353346 w 12192000"/>
              <a:gd name="connsiteY41" fmla="*/ 2677241 h 6858000"/>
              <a:gd name="connsiteX42" fmla="*/ 8317062 w 12192000"/>
              <a:gd name="connsiteY42" fmla="*/ 2686604 h 6858000"/>
              <a:gd name="connsiteX43" fmla="*/ 8283118 w 12192000"/>
              <a:gd name="connsiteY43" fmla="*/ 2697138 h 6858000"/>
              <a:gd name="connsiteX44" fmla="*/ 8249175 w 12192000"/>
              <a:gd name="connsiteY44" fmla="*/ 2708843 h 6858000"/>
              <a:gd name="connsiteX45" fmla="*/ 8217573 w 12192000"/>
              <a:gd name="connsiteY45" fmla="*/ 2722888 h 6858000"/>
              <a:gd name="connsiteX46" fmla="*/ 8189482 w 12192000"/>
              <a:gd name="connsiteY46" fmla="*/ 2740445 h 6858000"/>
              <a:gd name="connsiteX47" fmla="*/ 8163732 w 12192000"/>
              <a:gd name="connsiteY47" fmla="*/ 2761514 h 6858000"/>
              <a:gd name="connsiteX48" fmla="*/ 8142663 w 12192000"/>
              <a:gd name="connsiteY48" fmla="*/ 2787264 h 6858000"/>
              <a:gd name="connsiteX49" fmla="*/ 8125106 w 12192000"/>
              <a:gd name="connsiteY49" fmla="*/ 2815355 h 6858000"/>
              <a:gd name="connsiteX50" fmla="*/ 8111061 w 12192000"/>
              <a:gd name="connsiteY50" fmla="*/ 2846957 h 6858000"/>
              <a:gd name="connsiteX51" fmla="*/ 8099356 w 12192000"/>
              <a:gd name="connsiteY51" fmla="*/ 2880900 h 6858000"/>
              <a:gd name="connsiteX52" fmla="*/ 8088822 w 12192000"/>
              <a:gd name="connsiteY52" fmla="*/ 2914844 h 6858000"/>
              <a:gd name="connsiteX53" fmla="*/ 8079459 w 12192000"/>
              <a:gd name="connsiteY53" fmla="*/ 2951128 h 6858000"/>
              <a:gd name="connsiteX54" fmla="*/ 8070095 w 12192000"/>
              <a:gd name="connsiteY54" fmla="*/ 2986242 h 6858000"/>
              <a:gd name="connsiteX55" fmla="*/ 8059561 w 12192000"/>
              <a:gd name="connsiteY55" fmla="*/ 3021355 h 6858000"/>
              <a:gd name="connsiteX56" fmla="*/ 8047856 w 12192000"/>
              <a:gd name="connsiteY56" fmla="*/ 3055299 h 6858000"/>
              <a:gd name="connsiteX57" fmla="*/ 8033811 w 12192000"/>
              <a:gd name="connsiteY57" fmla="*/ 3086901 h 6858000"/>
              <a:gd name="connsiteX58" fmla="*/ 8017424 w 12192000"/>
              <a:gd name="connsiteY58" fmla="*/ 3116162 h 6858000"/>
              <a:gd name="connsiteX59" fmla="*/ 7996356 w 12192000"/>
              <a:gd name="connsiteY59" fmla="*/ 3141913 h 6858000"/>
              <a:gd name="connsiteX60" fmla="*/ 7972947 w 12192000"/>
              <a:gd name="connsiteY60" fmla="*/ 3168833 h 6858000"/>
              <a:gd name="connsiteX61" fmla="*/ 7946026 w 12192000"/>
              <a:gd name="connsiteY61" fmla="*/ 3192242 h 6858000"/>
              <a:gd name="connsiteX62" fmla="*/ 7916765 w 12192000"/>
              <a:gd name="connsiteY62" fmla="*/ 3214481 h 6858000"/>
              <a:gd name="connsiteX63" fmla="*/ 7887503 w 12192000"/>
              <a:gd name="connsiteY63" fmla="*/ 3236720 h 6858000"/>
              <a:gd name="connsiteX64" fmla="*/ 7858242 w 12192000"/>
              <a:gd name="connsiteY64" fmla="*/ 3258958 h 6858000"/>
              <a:gd name="connsiteX65" fmla="*/ 7830151 w 12192000"/>
              <a:gd name="connsiteY65" fmla="*/ 3281197 h 6858000"/>
              <a:gd name="connsiteX66" fmla="*/ 7803230 w 12192000"/>
              <a:gd name="connsiteY66" fmla="*/ 3305777 h 6858000"/>
              <a:gd name="connsiteX67" fmla="*/ 7779821 w 12192000"/>
              <a:gd name="connsiteY67" fmla="*/ 3330356 h 6858000"/>
              <a:gd name="connsiteX68" fmla="*/ 7759923 w 12192000"/>
              <a:gd name="connsiteY68" fmla="*/ 3358447 h 6858000"/>
              <a:gd name="connsiteX69" fmla="*/ 7744708 w 12192000"/>
              <a:gd name="connsiteY69" fmla="*/ 3387709 h 6858000"/>
              <a:gd name="connsiteX70" fmla="*/ 7734173 w 12192000"/>
              <a:gd name="connsiteY70" fmla="*/ 3422822 h 6858000"/>
              <a:gd name="connsiteX71" fmla="*/ 7729492 w 12192000"/>
              <a:gd name="connsiteY71" fmla="*/ 3459107 h 6858000"/>
              <a:gd name="connsiteX72" fmla="*/ 7728321 w 12192000"/>
              <a:gd name="connsiteY72" fmla="*/ 3496561 h 6858000"/>
              <a:gd name="connsiteX73" fmla="*/ 7731832 w 12192000"/>
              <a:gd name="connsiteY73" fmla="*/ 3536357 h 6858000"/>
              <a:gd name="connsiteX74" fmla="*/ 7736514 w 12192000"/>
              <a:gd name="connsiteY74" fmla="*/ 3576152 h 6858000"/>
              <a:gd name="connsiteX75" fmla="*/ 7742367 w 12192000"/>
              <a:gd name="connsiteY75" fmla="*/ 3615948 h 6858000"/>
              <a:gd name="connsiteX76" fmla="*/ 7747048 w 12192000"/>
              <a:gd name="connsiteY76" fmla="*/ 3655744 h 6858000"/>
              <a:gd name="connsiteX77" fmla="*/ 7749389 w 12192000"/>
              <a:gd name="connsiteY77" fmla="*/ 3695539 h 6858000"/>
              <a:gd name="connsiteX78" fmla="*/ 7749389 w 12192000"/>
              <a:gd name="connsiteY78" fmla="*/ 3734164 h 6858000"/>
              <a:gd name="connsiteX79" fmla="*/ 7744708 w 12192000"/>
              <a:gd name="connsiteY79" fmla="*/ 3770449 h 6858000"/>
              <a:gd name="connsiteX80" fmla="*/ 7735344 w 12192000"/>
              <a:gd name="connsiteY80" fmla="*/ 3806733 h 6858000"/>
              <a:gd name="connsiteX81" fmla="*/ 7721298 w 12192000"/>
              <a:gd name="connsiteY81" fmla="*/ 3840676 h 6858000"/>
              <a:gd name="connsiteX82" fmla="*/ 7703741 w 12192000"/>
              <a:gd name="connsiteY82" fmla="*/ 3875790 h 6858000"/>
              <a:gd name="connsiteX83" fmla="*/ 7683844 w 12192000"/>
              <a:gd name="connsiteY83" fmla="*/ 3910903 h 6858000"/>
              <a:gd name="connsiteX84" fmla="*/ 7662775 w 12192000"/>
              <a:gd name="connsiteY84" fmla="*/ 3946017 h 6858000"/>
              <a:gd name="connsiteX85" fmla="*/ 7642878 w 12192000"/>
              <a:gd name="connsiteY85" fmla="*/ 3979961 h 6858000"/>
              <a:gd name="connsiteX86" fmla="*/ 7625321 w 12192000"/>
              <a:gd name="connsiteY86" fmla="*/ 4016245 h 6858000"/>
              <a:gd name="connsiteX87" fmla="*/ 7611275 w 12192000"/>
              <a:gd name="connsiteY87" fmla="*/ 4051358 h 6858000"/>
              <a:gd name="connsiteX88" fmla="*/ 7601912 w 12192000"/>
              <a:gd name="connsiteY88" fmla="*/ 4087643 h 6858000"/>
              <a:gd name="connsiteX89" fmla="*/ 7598400 w 12192000"/>
              <a:gd name="connsiteY89" fmla="*/ 4125097 h 6858000"/>
              <a:gd name="connsiteX90" fmla="*/ 7601912 w 12192000"/>
              <a:gd name="connsiteY90" fmla="*/ 4162552 h 6858000"/>
              <a:gd name="connsiteX91" fmla="*/ 7611275 w 12192000"/>
              <a:gd name="connsiteY91" fmla="*/ 4198836 h 6858000"/>
              <a:gd name="connsiteX92" fmla="*/ 7625321 w 12192000"/>
              <a:gd name="connsiteY92" fmla="*/ 4233950 h 6858000"/>
              <a:gd name="connsiteX93" fmla="*/ 7642878 w 12192000"/>
              <a:gd name="connsiteY93" fmla="*/ 4270234 h 6858000"/>
              <a:gd name="connsiteX94" fmla="*/ 7662775 w 12192000"/>
              <a:gd name="connsiteY94" fmla="*/ 4304177 h 6858000"/>
              <a:gd name="connsiteX95" fmla="*/ 7683844 w 12192000"/>
              <a:gd name="connsiteY95" fmla="*/ 4339291 h 6858000"/>
              <a:gd name="connsiteX96" fmla="*/ 7703741 w 12192000"/>
              <a:gd name="connsiteY96" fmla="*/ 4374405 h 6858000"/>
              <a:gd name="connsiteX97" fmla="*/ 7721298 w 12192000"/>
              <a:gd name="connsiteY97" fmla="*/ 4409519 h 6858000"/>
              <a:gd name="connsiteX98" fmla="*/ 7735344 w 12192000"/>
              <a:gd name="connsiteY98" fmla="*/ 4443462 h 6858000"/>
              <a:gd name="connsiteX99" fmla="*/ 7744708 w 12192000"/>
              <a:gd name="connsiteY99" fmla="*/ 4479746 h 6858000"/>
              <a:gd name="connsiteX100" fmla="*/ 7749389 w 12192000"/>
              <a:gd name="connsiteY100" fmla="*/ 4516030 h 6858000"/>
              <a:gd name="connsiteX101" fmla="*/ 7749389 w 12192000"/>
              <a:gd name="connsiteY101" fmla="*/ 4554655 h 6858000"/>
              <a:gd name="connsiteX102" fmla="*/ 7747048 w 12192000"/>
              <a:gd name="connsiteY102" fmla="*/ 4594451 h 6858000"/>
              <a:gd name="connsiteX103" fmla="*/ 7742367 w 12192000"/>
              <a:gd name="connsiteY103" fmla="*/ 4634247 h 6858000"/>
              <a:gd name="connsiteX104" fmla="*/ 7736514 w 12192000"/>
              <a:gd name="connsiteY104" fmla="*/ 4674042 h 6858000"/>
              <a:gd name="connsiteX105" fmla="*/ 7731832 w 12192000"/>
              <a:gd name="connsiteY105" fmla="*/ 4713838 h 6858000"/>
              <a:gd name="connsiteX106" fmla="*/ 7728321 w 12192000"/>
              <a:gd name="connsiteY106" fmla="*/ 4753633 h 6858000"/>
              <a:gd name="connsiteX107" fmla="*/ 7729492 w 12192000"/>
              <a:gd name="connsiteY107" fmla="*/ 4791088 h 6858000"/>
              <a:gd name="connsiteX108" fmla="*/ 7734173 w 12192000"/>
              <a:gd name="connsiteY108" fmla="*/ 4827372 h 6858000"/>
              <a:gd name="connsiteX109" fmla="*/ 7744708 w 12192000"/>
              <a:gd name="connsiteY109" fmla="*/ 4862486 h 6858000"/>
              <a:gd name="connsiteX110" fmla="*/ 7759923 w 12192000"/>
              <a:gd name="connsiteY110" fmla="*/ 4891747 h 6858000"/>
              <a:gd name="connsiteX111" fmla="*/ 7779821 w 12192000"/>
              <a:gd name="connsiteY111" fmla="*/ 4919838 h 6858000"/>
              <a:gd name="connsiteX112" fmla="*/ 7803230 w 12192000"/>
              <a:gd name="connsiteY112" fmla="*/ 4944418 h 6858000"/>
              <a:gd name="connsiteX113" fmla="*/ 7830151 w 12192000"/>
              <a:gd name="connsiteY113" fmla="*/ 4968998 h 6858000"/>
              <a:gd name="connsiteX114" fmla="*/ 7858242 w 12192000"/>
              <a:gd name="connsiteY114" fmla="*/ 4991236 h 6858000"/>
              <a:gd name="connsiteX115" fmla="*/ 7887503 w 12192000"/>
              <a:gd name="connsiteY115" fmla="*/ 5013475 h 6858000"/>
              <a:gd name="connsiteX116" fmla="*/ 7916765 w 12192000"/>
              <a:gd name="connsiteY116" fmla="*/ 5035714 h 6858000"/>
              <a:gd name="connsiteX117" fmla="*/ 7946026 w 12192000"/>
              <a:gd name="connsiteY117" fmla="*/ 5057952 h 6858000"/>
              <a:gd name="connsiteX118" fmla="*/ 7972947 w 12192000"/>
              <a:gd name="connsiteY118" fmla="*/ 5081362 h 6858000"/>
              <a:gd name="connsiteX119" fmla="*/ 7996356 w 12192000"/>
              <a:gd name="connsiteY119" fmla="*/ 5108282 h 6858000"/>
              <a:gd name="connsiteX120" fmla="*/ 8017424 w 12192000"/>
              <a:gd name="connsiteY120" fmla="*/ 5134032 h 6858000"/>
              <a:gd name="connsiteX121" fmla="*/ 8033811 w 12192000"/>
              <a:gd name="connsiteY121" fmla="*/ 5163294 h 6858000"/>
              <a:gd name="connsiteX122" fmla="*/ 8047856 w 12192000"/>
              <a:gd name="connsiteY122" fmla="*/ 5194896 h 6858000"/>
              <a:gd name="connsiteX123" fmla="*/ 8059561 w 12192000"/>
              <a:gd name="connsiteY123" fmla="*/ 5228839 h 6858000"/>
              <a:gd name="connsiteX124" fmla="*/ 8070095 w 12192000"/>
              <a:gd name="connsiteY124" fmla="*/ 5263953 h 6858000"/>
              <a:gd name="connsiteX125" fmla="*/ 8079459 w 12192000"/>
              <a:gd name="connsiteY125" fmla="*/ 5299067 h 6858000"/>
              <a:gd name="connsiteX126" fmla="*/ 8088822 w 12192000"/>
              <a:gd name="connsiteY126" fmla="*/ 5335351 h 6858000"/>
              <a:gd name="connsiteX127" fmla="*/ 8099356 w 12192000"/>
              <a:gd name="connsiteY127" fmla="*/ 5369294 h 6858000"/>
              <a:gd name="connsiteX128" fmla="*/ 8111061 w 12192000"/>
              <a:gd name="connsiteY128" fmla="*/ 5403238 h 6858000"/>
              <a:gd name="connsiteX129" fmla="*/ 8125106 w 12192000"/>
              <a:gd name="connsiteY129" fmla="*/ 5434840 h 6858000"/>
              <a:gd name="connsiteX130" fmla="*/ 8142663 w 12192000"/>
              <a:gd name="connsiteY130" fmla="*/ 5462931 h 6858000"/>
              <a:gd name="connsiteX131" fmla="*/ 8163732 w 12192000"/>
              <a:gd name="connsiteY131" fmla="*/ 5488681 h 6858000"/>
              <a:gd name="connsiteX132" fmla="*/ 8189482 w 12192000"/>
              <a:gd name="connsiteY132" fmla="*/ 5509749 h 6858000"/>
              <a:gd name="connsiteX133" fmla="*/ 8217573 w 12192000"/>
              <a:gd name="connsiteY133" fmla="*/ 5527306 h 6858000"/>
              <a:gd name="connsiteX134" fmla="*/ 8249175 w 12192000"/>
              <a:gd name="connsiteY134" fmla="*/ 5541352 h 6858000"/>
              <a:gd name="connsiteX135" fmla="*/ 8283118 w 12192000"/>
              <a:gd name="connsiteY135" fmla="*/ 5553056 h 6858000"/>
              <a:gd name="connsiteX136" fmla="*/ 8317062 w 12192000"/>
              <a:gd name="connsiteY136" fmla="*/ 5563590 h 6858000"/>
              <a:gd name="connsiteX137" fmla="*/ 8353346 w 12192000"/>
              <a:gd name="connsiteY137" fmla="*/ 5572954 h 6858000"/>
              <a:gd name="connsiteX138" fmla="*/ 8388459 w 12192000"/>
              <a:gd name="connsiteY138" fmla="*/ 5582318 h 6858000"/>
              <a:gd name="connsiteX139" fmla="*/ 8423573 w 12192000"/>
              <a:gd name="connsiteY139" fmla="*/ 5592852 h 6858000"/>
              <a:gd name="connsiteX140" fmla="*/ 8457516 w 12192000"/>
              <a:gd name="connsiteY140" fmla="*/ 5604556 h 6858000"/>
              <a:gd name="connsiteX141" fmla="*/ 8489119 w 12192000"/>
              <a:gd name="connsiteY141" fmla="*/ 5618602 h 6858000"/>
              <a:gd name="connsiteX142" fmla="*/ 8518380 w 12192000"/>
              <a:gd name="connsiteY142" fmla="*/ 5634988 h 6858000"/>
              <a:gd name="connsiteX143" fmla="*/ 8544130 w 12192000"/>
              <a:gd name="connsiteY143" fmla="*/ 5656057 h 6858000"/>
              <a:gd name="connsiteX144" fmla="*/ 8571051 w 12192000"/>
              <a:gd name="connsiteY144" fmla="*/ 5679466 h 6858000"/>
              <a:gd name="connsiteX145" fmla="*/ 8594460 w 12192000"/>
              <a:gd name="connsiteY145" fmla="*/ 5706386 h 6858000"/>
              <a:gd name="connsiteX146" fmla="*/ 8616699 w 12192000"/>
              <a:gd name="connsiteY146" fmla="*/ 5734477 h 6858000"/>
              <a:gd name="connsiteX147" fmla="*/ 8638937 w 12192000"/>
              <a:gd name="connsiteY147" fmla="*/ 5763739 h 6858000"/>
              <a:gd name="connsiteX148" fmla="*/ 8661176 w 12192000"/>
              <a:gd name="connsiteY148" fmla="*/ 5793000 h 6858000"/>
              <a:gd name="connsiteX149" fmla="*/ 8683415 w 12192000"/>
              <a:gd name="connsiteY149" fmla="*/ 5821091 h 6858000"/>
              <a:gd name="connsiteX150" fmla="*/ 8707994 w 12192000"/>
              <a:gd name="connsiteY150" fmla="*/ 5848012 h 6858000"/>
              <a:gd name="connsiteX151" fmla="*/ 8732574 w 12192000"/>
              <a:gd name="connsiteY151" fmla="*/ 5871421 h 6858000"/>
              <a:gd name="connsiteX152" fmla="*/ 8760665 w 12192000"/>
              <a:gd name="connsiteY152" fmla="*/ 5891319 h 6858000"/>
              <a:gd name="connsiteX153" fmla="*/ 8789926 w 12192000"/>
              <a:gd name="connsiteY153" fmla="*/ 5906535 h 6858000"/>
              <a:gd name="connsiteX154" fmla="*/ 8825040 w 12192000"/>
              <a:gd name="connsiteY154" fmla="*/ 5917069 h 6858000"/>
              <a:gd name="connsiteX155" fmla="*/ 8861324 w 12192000"/>
              <a:gd name="connsiteY155" fmla="*/ 5921751 h 6858000"/>
              <a:gd name="connsiteX156" fmla="*/ 8898779 w 12192000"/>
              <a:gd name="connsiteY156" fmla="*/ 5922921 h 6858000"/>
              <a:gd name="connsiteX157" fmla="*/ 8938575 w 12192000"/>
              <a:gd name="connsiteY157" fmla="*/ 5919410 h 6858000"/>
              <a:gd name="connsiteX158" fmla="*/ 8978370 w 12192000"/>
              <a:gd name="connsiteY158" fmla="*/ 5914728 h 6858000"/>
              <a:gd name="connsiteX159" fmla="*/ 9018166 w 12192000"/>
              <a:gd name="connsiteY159" fmla="*/ 5908876 h 6858000"/>
              <a:gd name="connsiteX160" fmla="*/ 9057961 w 12192000"/>
              <a:gd name="connsiteY160" fmla="*/ 5904194 h 6858000"/>
              <a:gd name="connsiteX161" fmla="*/ 9097757 w 12192000"/>
              <a:gd name="connsiteY161" fmla="*/ 5901853 h 6858000"/>
              <a:gd name="connsiteX162" fmla="*/ 9136382 w 12192000"/>
              <a:gd name="connsiteY162" fmla="*/ 5901853 h 6858000"/>
              <a:gd name="connsiteX163" fmla="*/ 9172666 w 12192000"/>
              <a:gd name="connsiteY163" fmla="*/ 5906535 h 6858000"/>
              <a:gd name="connsiteX164" fmla="*/ 9208950 w 12192000"/>
              <a:gd name="connsiteY164" fmla="*/ 5915898 h 6858000"/>
              <a:gd name="connsiteX165" fmla="*/ 9244064 w 12192000"/>
              <a:gd name="connsiteY165" fmla="*/ 5929944 h 6858000"/>
              <a:gd name="connsiteX166" fmla="*/ 9279178 w 12192000"/>
              <a:gd name="connsiteY166" fmla="*/ 5948671 h 6858000"/>
              <a:gd name="connsiteX167" fmla="*/ 9314292 w 12192000"/>
              <a:gd name="connsiteY167" fmla="*/ 5967398 h 6858000"/>
              <a:gd name="connsiteX168" fmla="*/ 9349405 w 12192000"/>
              <a:gd name="connsiteY168" fmla="*/ 5988467 h 6858000"/>
              <a:gd name="connsiteX169" fmla="*/ 9383349 w 12192000"/>
              <a:gd name="connsiteY169" fmla="*/ 6008364 h 6858000"/>
              <a:gd name="connsiteX170" fmla="*/ 9419633 w 12192000"/>
              <a:gd name="connsiteY170" fmla="*/ 6025921 h 6858000"/>
              <a:gd name="connsiteX171" fmla="*/ 9454747 w 12192000"/>
              <a:gd name="connsiteY171" fmla="*/ 6039967 h 6858000"/>
              <a:gd name="connsiteX172" fmla="*/ 9491031 w 12192000"/>
              <a:gd name="connsiteY172" fmla="*/ 6049331 h 6858000"/>
              <a:gd name="connsiteX173" fmla="*/ 9528486 w 12192000"/>
              <a:gd name="connsiteY173" fmla="*/ 6052842 h 6858000"/>
              <a:gd name="connsiteX174" fmla="*/ 9565940 w 12192000"/>
              <a:gd name="connsiteY174" fmla="*/ 6049331 h 6858000"/>
              <a:gd name="connsiteX175" fmla="*/ 9602224 w 12192000"/>
              <a:gd name="connsiteY175" fmla="*/ 6039967 h 6858000"/>
              <a:gd name="connsiteX176" fmla="*/ 9637338 w 12192000"/>
              <a:gd name="connsiteY176" fmla="*/ 6025921 h 6858000"/>
              <a:gd name="connsiteX177" fmla="*/ 9673622 w 12192000"/>
              <a:gd name="connsiteY177" fmla="*/ 6008364 h 6858000"/>
              <a:gd name="connsiteX178" fmla="*/ 9707566 w 12192000"/>
              <a:gd name="connsiteY178" fmla="*/ 5988467 h 6858000"/>
              <a:gd name="connsiteX179" fmla="*/ 9742679 w 12192000"/>
              <a:gd name="connsiteY179" fmla="*/ 5967398 h 6858000"/>
              <a:gd name="connsiteX180" fmla="*/ 9777793 w 12192000"/>
              <a:gd name="connsiteY180" fmla="*/ 5948671 h 6858000"/>
              <a:gd name="connsiteX181" fmla="*/ 9812907 w 12192000"/>
              <a:gd name="connsiteY181" fmla="*/ 5929944 h 6858000"/>
              <a:gd name="connsiteX182" fmla="*/ 9846850 w 12192000"/>
              <a:gd name="connsiteY182" fmla="*/ 5915898 h 6858000"/>
              <a:gd name="connsiteX183" fmla="*/ 9884305 w 12192000"/>
              <a:gd name="connsiteY183" fmla="*/ 5906535 h 6858000"/>
              <a:gd name="connsiteX184" fmla="*/ 9920589 w 12192000"/>
              <a:gd name="connsiteY184" fmla="*/ 5901853 h 6858000"/>
              <a:gd name="connsiteX185" fmla="*/ 9959214 w 12192000"/>
              <a:gd name="connsiteY185" fmla="*/ 5901853 h 6858000"/>
              <a:gd name="connsiteX186" fmla="*/ 9999010 w 12192000"/>
              <a:gd name="connsiteY186" fmla="*/ 5904194 h 6858000"/>
              <a:gd name="connsiteX187" fmla="*/ 10038805 w 12192000"/>
              <a:gd name="connsiteY187" fmla="*/ 5908876 h 6858000"/>
              <a:gd name="connsiteX188" fmla="*/ 10078601 w 12192000"/>
              <a:gd name="connsiteY188" fmla="*/ 5914728 h 6858000"/>
              <a:gd name="connsiteX189" fmla="*/ 10118396 w 12192000"/>
              <a:gd name="connsiteY189" fmla="*/ 5919410 h 6858000"/>
              <a:gd name="connsiteX190" fmla="*/ 10158192 w 12192000"/>
              <a:gd name="connsiteY190" fmla="*/ 5922921 h 6858000"/>
              <a:gd name="connsiteX191" fmla="*/ 10195647 w 12192000"/>
              <a:gd name="connsiteY191" fmla="*/ 5921751 h 6858000"/>
              <a:gd name="connsiteX192" fmla="*/ 10231931 w 12192000"/>
              <a:gd name="connsiteY192" fmla="*/ 5917069 h 6858000"/>
              <a:gd name="connsiteX193" fmla="*/ 10267044 w 12192000"/>
              <a:gd name="connsiteY193" fmla="*/ 5906535 h 6858000"/>
              <a:gd name="connsiteX194" fmla="*/ 10296306 w 12192000"/>
              <a:gd name="connsiteY194" fmla="*/ 5891319 h 6858000"/>
              <a:gd name="connsiteX195" fmla="*/ 10324397 w 12192000"/>
              <a:gd name="connsiteY195" fmla="*/ 5871421 h 6858000"/>
              <a:gd name="connsiteX196" fmla="*/ 10348977 w 12192000"/>
              <a:gd name="connsiteY196" fmla="*/ 5848012 h 6858000"/>
              <a:gd name="connsiteX197" fmla="*/ 10373556 w 12192000"/>
              <a:gd name="connsiteY197" fmla="*/ 5821091 h 6858000"/>
              <a:gd name="connsiteX198" fmla="*/ 10395795 w 12192000"/>
              <a:gd name="connsiteY198" fmla="*/ 5793000 h 6858000"/>
              <a:gd name="connsiteX199" fmla="*/ 10418034 w 12192000"/>
              <a:gd name="connsiteY199" fmla="*/ 5763739 h 6858000"/>
              <a:gd name="connsiteX200" fmla="*/ 10440272 w 12192000"/>
              <a:gd name="connsiteY200" fmla="*/ 5734477 h 6858000"/>
              <a:gd name="connsiteX201" fmla="*/ 10462511 w 12192000"/>
              <a:gd name="connsiteY201" fmla="*/ 5706386 h 6858000"/>
              <a:gd name="connsiteX202" fmla="*/ 10485920 w 12192000"/>
              <a:gd name="connsiteY202" fmla="*/ 5679466 h 6858000"/>
              <a:gd name="connsiteX203" fmla="*/ 10512841 w 12192000"/>
              <a:gd name="connsiteY203" fmla="*/ 5656057 h 6858000"/>
              <a:gd name="connsiteX204" fmla="*/ 10538591 w 12192000"/>
              <a:gd name="connsiteY204" fmla="*/ 5634988 h 6858000"/>
              <a:gd name="connsiteX205" fmla="*/ 10567852 w 12192000"/>
              <a:gd name="connsiteY205" fmla="*/ 5618602 h 6858000"/>
              <a:gd name="connsiteX206" fmla="*/ 10599455 w 12192000"/>
              <a:gd name="connsiteY206" fmla="*/ 5604556 h 6858000"/>
              <a:gd name="connsiteX207" fmla="*/ 10633398 w 12192000"/>
              <a:gd name="connsiteY207" fmla="*/ 5592852 h 6858000"/>
              <a:gd name="connsiteX208" fmla="*/ 10668512 w 12192000"/>
              <a:gd name="connsiteY208" fmla="*/ 5582318 h 6858000"/>
              <a:gd name="connsiteX209" fmla="*/ 10703626 w 12192000"/>
              <a:gd name="connsiteY209" fmla="*/ 5572954 h 6858000"/>
              <a:gd name="connsiteX210" fmla="*/ 10739910 w 12192000"/>
              <a:gd name="connsiteY210" fmla="*/ 5563590 h 6858000"/>
              <a:gd name="connsiteX211" fmla="*/ 10773853 w 12192000"/>
              <a:gd name="connsiteY211" fmla="*/ 5553056 h 6858000"/>
              <a:gd name="connsiteX212" fmla="*/ 10807796 w 12192000"/>
              <a:gd name="connsiteY212" fmla="*/ 5541352 h 6858000"/>
              <a:gd name="connsiteX213" fmla="*/ 10839399 w 12192000"/>
              <a:gd name="connsiteY213" fmla="*/ 5527306 h 6858000"/>
              <a:gd name="connsiteX214" fmla="*/ 10867490 w 12192000"/>
              <a:gd name="connsiteY214" fmla="*/ 5509749 h 6858000"/>
              <a:gd name="connsiteX215" fmla="*/ 10893240 w 12192000"/>
              <a:gd name="connsiteY215" fmla="*/ 5488681 h 6858000"/>
              <a:gd name="connsiteX216" fmla="*/ 10914308 w 12192000"/>
              <a:gd name="connsiteY216" fmla="*/ 5462931 h 6858000"/>
              <a:gd name="connsiteX217" fmla="*/ 10931865 w 12192000"/>
              <a:gd name="connsiteY217" fmla="*/ 5434840 h 6858000"/>
              <a:gd name="connsiteX218" fmla="*/ 10945910 w 12192000"/>
              <a:gd name="connsiteY218" fmla="*/ 5403238 h 6858000"/>
              <a:gd name="connsiteX219" fmla="*/ 10957615 w 12192000"/>
              <a:gd name="connsiteY219" fmla="*/ 5369294 h 6858000"/>
              <a:gd name="connsiteX220" fmla="*/ 10968149 w 12192000"/>
              <a:gd name="connsiteY220" fmla="*/ 5335351 h 6858000"/>
              <a:gd name="connsiteX221" fmla="*/ 10977513 w 12192000"/>
              <a:gd name="connsiteY221" fmla="*/ 5299067 h 6858000"/>
              <a:gd name="connsiteX222" fmla="*/ 10986876 w 12192000"/>
              <a:gd name="connsiteY222" fmla="*/ 5263953 h 6858000"/>
              <a:gd name="connsiteX223" fmla="*/ 10997410 w 12192000"/>
              <a:gd name="connsiteY223" fmla="*/ 5228839 h 6858000"/>
              <a:gd name="connsiteX224" fmla="*/ 11009115 w 12192000"/>
              <a:gd name="connsiteY224" fmla="*/ 5194896 h 6858000"/>
              <a:gd name="connsiteX225" fmla="*/ 11023160 w 12192000"/>
              <a:gd name="connsiteY225" fmla="*/ 5163294 h 6858000"/>
              <a:gd name="connsiteX226" fmla="*/ 11039547 w 12192000"/>
              <a:gd name="connsiteY226" fmla="*/ 5134032 h 6858000"/>
              <a:gd name="connsiteX227" fmla="*/ 11060615 w 12192000"/>
              <a:gd name="connsiteY227" fmla="*/ 5108282 h 6858000"/>
              <a:gd name="connsiteX228" fmla="*/ 11084024 w 12192000"/>
              <a:gd name="connsiteY228" fmla="*/ 5081362 h 6858000"/>
              <a:gd name="connsiteX229" fmla="*/ 11110945 w 12192000"/>
              <a:gd name="connsiteY229" fmla="*/ 5057952 h 6858000"/>
              <a:gd name="connsiteX230" fmla="*/ 11139036 w 12192000"/>
              <a:gd name="connsiteY230" fmla="*/ 5035714 h 6858000"/>
              <a:gd name="connsiteX231" fmla="*/ 11169468 w 12192000"/>
              <a:gd name="connsiteY231" fmla="*/ 5013475 h 6858000"/>
              <a:gd name="connsiteX232" fmla="*/ 11198729 w 12192000"/>
              <a:gd name="connsiteY232" fmla="*/ 4991236 h 6858000"/>
              <a:gd name="connsiteX233" fmla="*/ 11226820 w 12192000"/>
              <a:gd name="connsiteY233" fmla="*/ 4968998 h 6858000"/>
              <a:gd name="connsiteX234" fmla="*/ 11253741 w 12192000"/>
              <a:gd name="connsiteY234" fmla="*/ 4944418 h 6858000"/>
              <a:gd name="connsiteX235" fmla="*/ 11277150 w 12192000"/>
              <a:gd name="connsiteY235" fmla="*/ 4919838 h 6858000"/>
              <a:gd name="connsiteX236" fmla="*/ 11297048 w 12192000"/>
              <a:gd name="connsiteY236" fmla="*/ 4891747 h 6858000"/>
              <a:gd name="connsiteX237" fmla="*/ 11312264 w 12192000"/>
              <a:gd name="connsiteY237" fmla="*/ 4862486 h 6858000"/>
              <a:gd name="connsiteX238" fmla="*/ 11322798 w 12192000"/>
              <a:gd name="connsiteY238" fmla="*/ 4827372 h 6858000"/>
              <a:gd name="connsiteX239" fmla="*/ 11327480 w 12192000"/>
              <a:gd name="connsiteY239" fmla="*/ 4791088 h 6858000"/>
              <a:gd name="connsiteX240" fmla="*/ 11328650 w 12192000"/>
              <a:gd name="connsiteY240" fmla="*/ 4753633 h 6858000"/>
              <a:gd name="connsiteX241" fmla="*/ 11325139 w 12192000"/>
              <a:gd name="connsiteY241" fmla="*/ 4713838 h 6858000"/>
              <a:gd name="connsiteX242" fmla="*/ 11320457 w 12192000"/>
              <a:gd name="connsiteY242" fmla="*/ 4674042 h 6858000"/>
              <a:gd name="connsiteX243" fmla="*/ 11314605 w 12192000"/>
              <a:gd name="connsiteY243" fmla="*/ 4634247 h 6858000"/>
              <a:gd name="connsiteX244" fmla="*/ 11309923 w 12192000"/>
              <a:gd name="connsiteY244" fmla="*/ 4594451 h 6858000"/>
              <a:gd name="connsiteX245" fmla="*/ 11307582 w 12192000"/>
              <a:gd name="connsiteY245" fmla="*/ 4554655 h 6858000"/>
              <a:gd name="connsiteX246" fmla="*/ 11307582 w 12192000"/>
              <a:gd name="connsiteY246" fmla="*/ 4516030 h 6858000"/>
              <a:gd name="connsiteX247" fmla="*/ 11312264 w 12192000"/>
              <a:gd name="connsiteY247" fmla="*/ 4479746 h 6858000"/>
              <a:gd name="connsiteX248" fmla="*/ 11321628 w 12192000"/>
              <a:gd name="connsiteY248" fmla="*/ 4443462 h 6858000"/>
              <a:gd name="connsiteX249" fmla="*/ 11335673 w 12192000"/>
              <a:gd name="connsiteY249" fmla="*/ 4409519 h 6858000"/>
              <a:gd name="connsiteX250" fmla="*/ 11354400 w 12192000"/>
              <a:gd name="connsiteY250" fmla="*/ 4374405 h 6858000"/>
              <a:gd name="connsiteX251" fmla="*/ 11373128 w 12192000"/>
              <a:gd name="connsiteY251" fmla="*/ 4339291 h 6858000"/>
              <a:gd name="connsiteX252" fmla="*/ 11394196 w 12192000"/>
              <a:gd name="connsiteY252" fmla="*/ 4304177 h 6858000"/>
              <a:gd name="connsiteX253" fmla="*/ 11414094 w 12192000"/>
              <a:gd name="connsiteY253" fmla="*/ 4270234 h 6858000"/>
              <a:gd name="connsiteX254" fmla="*/ 11431650 w 12192000"/>
              <a:gd name="connsiteY254" fmla="*/ 4233950 h 6858000"/>
              <a:gd name="connsiteX255" fmla="*/ 11445696 w 12192000"/>
              <a:gd name="connsiteY255" fmla="*/ 4198836 h 6858000"/>
              <a:gd name="connsiteX256" fmla="*/ 11455060 w 12192000"/>
              <a:gd name="connsiteY256" fmla="*/ 4162552 h 6858000"/>
              <a:gd name="connsiteX257" fmla="*/ 11458571 w 12192000"/>
              <a:gd name="connsiteY257" fmla="*/ 4125097 h 6858000"/>
              <a:gd name="connsiteX258" fmla="*/ 11455060 w 12192000"/>
              <a:gd name="connsiteY258" fmla="*/ 4087643 h 6858000"/>
              <a:gd name="connsiteX259" fmla="*/ 11445696 w 12192000"/>
              <a:gd name="connsiteY259" fmla="*/ 4051358 h 6858000"/>
              <a:gd name="connsiteX260" fmla="*/ 11431650 w 12192000"/>
              <a:gd name="connsiteY260" fmla="*/ 4016245 h 6858000"/>
              <a:gd name="connsiteX261" fmla="*/ 11414094 w 12192000"/>
              <a:gd name="connsiteY261" fmla="*/ 3979961 h 6858000"/>
              <a:gd name="connsiteX262" fmla="*/ 11394196 w 12192000"/>
              <a:gd name="connsiteY262" fmla="*/ 3946017 h 6858000"/>
              <a:gd name="connsiteX263" fmla="*/ 11373128 w 12192000"/>
              <a:gd name="connsiteY263" fmla="*/ 3910903 h 6858000"/>
              <a:gd name="connsiteX264" fmla="*/ 11354400 w 12192000"/>
              <a:gd name="connsiteY264" fmla="*/ 3875790 h 6858000"/>
              <a:gd name="connsiteX265" fmla="*/ 11335673 w 12192000"/>
              <a:gd name="connsiteY265" fmla="*/ 3840676 h 6858000"/>
              <a:gd name="connsiteX266" fmla="*/ 11321628 w 12192000"/>
              <a:gd name="connsiteY266" fmla="*/ 3806733 h 6858000"/>
              <a:gd name="connsiteX267" fmla="*/ 11312264 w 12192000"/>
              <a:gd name="connsiteY267" fmla="*/ 3770449 h 6858000"/>
              <a:gd name="connsiteX268" fmla="*/ 11307582 w 12192000"/>
              <a:gd name="connsiteY268" fmla="*/ 3734164 h 6858000"/>
              <a:gd name="connsiteX269" fmla="*/ 11307582 w 12192000"/>
              <a:gd name="connsiteY269" fmla="*/ 3695539 h 6858000"/>
              <a:gd name="connsiteX270" fmla="*/ 11309923 w 12192000"/>
              <a:gd name="connsiteY270" fmla="*/ 3655744 h 6858000"/>
              <a:gd name="connsiteX271" fmla="*/ 11314605 w 12192000"/>
              <a:gd name="connsiteY271" fmla="*/ 3615948 h 6858000"/>
              <a:gd name="connsiteX272" fmla="*/ 11320457 w 12192000"/>
              <a:gd name="connsiteY272" fmla="*/ 3576152 h 6858000"/>
              <a:gd name="connsiteX273" fmla="*/ 11325139 w 12192000"/>
              <a:gd name="connsiteY273" fmla="*/ 3536357 h 6858000"/>
              <a:gd name="connsiteX274" fmla="*/ 11328650 w 12192000"/>
              <a:gd name="connsiteY274" fmla="*/ 3496561 h 6858000"/>
              <a:gd name="connsiteX275" fmla="*/ 11327480 w 12192000"/>
              <a:gd name="connsiteY275" fmla="*/ 3459107 h 6858000"/>
              <a:gd name="connsiteX276" fmla="*/ 11322798 w 12192000"/>
              <a:gd name="connsiteY276" fmla="*/ 3422822 h 6858000"/>
              <a:gd name="connsiteX277" fmla="*/ 11312264 w 12192000"/>
              <a:gd name="connsiteY277" fmla="*/ 3387709 h 6858000"/>
              <a:gd name="connsiteX278" fmla="*/ 11297048 w 12192000"/>
              <a:gd name="connsiteY278" fmla="*/ 3358447 h 6858000"/>
              <a:gd name="connsiteX279" fmla="*/ 11277150 w 12192000"/>
              <a:gd name="connsiteY279" fmla="*/ 3330356 h 6858000"/>
              <a:gd name="connsiteX280" fmla="*/ 11253741 w 12192000"/>
              <a:gd name="connsiteY280" fmla="*/ 3305777 h 6858000"/>
              <a:gd name="connsiteX281" fmla="*/ 11226820 w 12192000"/>
              <a:gd name="connsiteY281" fmla="*/ 3281197 h 6858000"/>
              <a:gd name="connsiteX282" fmla="*/ 11198729 w 12192000"/>
              <a:gd name="connsiteY282" fmla="*/ 3258958 h 6858000"/>
              <a:gd name="connsiteX283" fmla="*/ 11169468 w 12192000"/>
              <a:gd name="connsiteY283" fmla="*/ 3236720 h 6858000"/>
              <a:gd name="connsiteX284" fmla="*/ 11139036 w 12192000"/>
              <a:gd name="connsiteY284" fmla="*/ 3214481 h 6858000"/>
              <a:gd name="connsiteX285" fmla="*/ 11110945 w 12192000"/>
              <a:gd name="connsiteY285" fmla="*/ 3192242 h 6858000"/>
              <a:gd name="connsiteX286" fmla="*/ 11084024 w 12192000"/>
              <a:gd name="connsiteY286" fmla="*/ 3168833 h 6858000"/>
              <a:gd name="connsiteX287" fmla="*/ 11060615 w 12192000"/>
              <a:gd name="connsiteY287" fmla="*/ 3141913 h 6858000"/>
              <a:gd name="connsiteX288" fmla="*/ 11039547 w 12192000"/>
              <a:gd name="connsiteY288" fmla="*/ 3116162 h 6858000"/>
              <a:gd name="connsiteX289" fmla="*/ 11023160 w 12192000"/>
              <a:gd name="connsiteY289" fmla="*/ 3086901 h 6858000"/>
              <a:gd name="connsiteX290" fmla="*/ 11009115 w 12192000"/>
              <a:gd name="connsiteY290" fmla="*/ 3055299 h 6858000"/>
              <a:gd name="connsiteX291" fmla="*/ 10997410 w 12192000"/>
              <a:gd name="connsiteY291" fmla="*/ 3021355 h 6858000"/>
              <a:gd name="connsiteX292" fmla="*/ 10986876 w 12192000"/>
              <a:gd name="connsiteY292" fmla="*/ 2986242 h 6858000"/>
              <a:gd name="connsiteX293" fmla="*/ 10977513 w 12192000"/>
              <a:gd name="connsiteY293" fmla="*/ 2951128 h 6858000"/>
              <a:gd name="connsiteX294" fmla="*/ 10968149 w 12192000"/>
              <a:gd name="connsiteY294" fmla="*/ 2914844 h 6858000"/>
              <a:gd name="connsiteX295" fmla="*/ 10957615 w 12192000"/>
              <a:gd name="connsiteY295" fmla="*/ 2880900 h 6858000"/>
              <a:gd name="connsiteX296" fmla="*/ 10945910 w 12192000"/>
              <a:gd name="connsiteY296" fmla="*/ 2846957 h 6858000"/>
              <a:gd name="connsiteX297" fmla="*/ 10931865 w 12192000"/>
              <a:gd name="connsiteY297" fmla="*/ 2815355 h 6858000"/>
              <a:gd name="connsiteX298" fmla="*/ 10914308 w 12192000"/>
              <a:gd name="connsiteY298" fmla="*/ 2787264 h 6858000"/>
              <a:gd name="connsiteX299" fmla="*/ 10893240 w 12192000"/>
              <a:gd name="connsiteY299" fmla="*/ 2761514 h 6858000"/>
              <a:gd name="connsiteX300" fmla="*/ 10867490 w 12192000"/>
              <a:gd name="connsiteY300" fmla="*/ 2740445 h 6858000"/>
              <a:gd name="connsiteX301" fmla="*/ 10839399 w 12192000"/>
              <a:gd name="connsiteY301" fmla="*/ 2722888 h 6858000"/>
              <a:gd name="connsiteX302" fmla="*/ 10807796 w 12192000"/>
              <a:gd name="connsiteY302" fmla="*/ 2708843 h 6858000"/>
              <a:gd name="connsiteX303" fmla="*/ 10773853 w 12192000"/>
              <a:gd name="connsiteY303" fmla="*/ 2697138 h 6858000"/>
              <a:gd name="connsiteX304" fmla="*/ 10739910 w 12192000"/>
              <a:gd name="connsiteY304" fmla="*/ 2686604 h 6858000"/>
              <a:gd name="connsiteX305" fmla="*/ 10703626 w 12192000"/>
              <a:gd name="connsiteY305" fmla="*/ 2677241 h 6858000"/>
              <a:gd name="connsiteX306" fmla="*/ 10668512 w 12192000"/>
              <a:gd name="connsiteY306" fmla="*/ 2667877 h 6858000"/>
              <a:gd name="connsiteX307" fmla="*/ 10633398 w 12192000"/>
              <a:gd name="connsiteY307" fmla="*/ 2657343 h 6858000"/>
              <a:gd name="connsiteX308" fmla="*/ 10599455 w 12192000"/>
              <a:gd name="connsiteY308" fmla="*/ 2645638 h 6858000"/>
              <a:gd name="connsiteX309" fmla="*/ 10567852 w 12192000"/>
              <a:gd name="connsiteY309" fmla="*/ 2631593 h 6858000"/>
              <a:gd name="connsiteX310" fmla="*/ 10538591 w 12192000"/>
              <a:gd name="connsiteY310" fmla="*/ 2615206 h 6858000"/>
              <a:gd name="connsiteX311" fmla="*/ 10512841 w 12192000"/>
              <a:gd name="connsiteY311" fmla="*/ 2594138 h 6858000"/>
              <a:gd name="connsiteX312" fmla="*/ 10485920 w 12192000"/>
              <a:gd name="connsiteY312" fmla="*/ 2570729 h 6858000"/>
              <a:gd name="connsiteX313" fmla="*/ 10462511 w 12192000"/>
              <a:gd name="connsiteY313" fmla="*/ 2543808 h 6858000"/>
              <a:gd name="connsiteX314" fmla="*/ 10440272 w 12192000"/>
              <a:gd name="connsiteY314" fmla="*/ 2515717 h 6858000"/>
              <a:gd name="connsiteX315" fmla="*/ 10418034 w 12192000"/>
              <a:gd name="connsiteY315" fmla="*/ 2486456 h 6858000"/>
              <a:gd name="connsiteX316" fmla="*/ 10395795 w 12192000"/>
              <a:gd name="connsiteY316" fmla="*/ 2457194 h 6858000"/>
              <a:gd name="connsiteX317" fmla="*/ 10373556 w 12192000"/>
              <a:gd name="connsiteY317" fmla="*/ 2429103 h 6858000"/>
              <a:gd name="connsiteX318" fmla="*/ 10348977 w 12192000"/>
              <a:gd name="connsiteY318" fmla="*/ 2402183 h 6858000"/>
              <a:gd name="connsiteX319" fmla="*/ 10324397 w 12192000"/>
              <a:gd name="connsiteY319" fmla="*/ 2378774 h 6858000"/>
              <a:gd name="connsiteX320" fmla="*/ 10296306 w 12192000"/>
              <a:gd name="connsiteY320" fmla="*/ 2358876 h 6858000"/>
              <a:gd name="connsiteX321" fmla="*/ 10267044 w 12192000"/>
              <a:gd name="connsiteY321" fmla="*/ 2343660 h 6858000"/>
              <a:gd name="connsiteX322" fmla="*/ 10231931 w 12192000"/>
              <a:gd name="connsiteY322" fmla="*/ 2333126 h 6858000"/>
              <a:gd name="connsiteX323" fmla="*/ 10195647 w 12192000"/>
              <a:gd name="connsiteY323" fmla="*/ 2328444 h 6858000"/>
              <a:gd name="connsiteX324" fmla="*/ 10158192 w 12192000"/>
              <a:gd name="connsiteY324" fmla="*/ 2327274 h 6858000"/>
              <a:gd name="connsiteX325" fmla="*/ 10118396 w 12192000"/>
              <a:gd name="connsiteY325" fmla="*/ 2330785 h 6858000"/>
              <a:gd name="connsiteX326" fmla="*/ 10078601 w 12192000"/>
              <a:gd name="connsiteY326" fmla="*/ 2335467 h 6858000"/>
              <a:gd name="connsiteX327" fmla="*/ 10038805 w 12192000"/>
              <a:gd name="connsiteY327" fmla="*/ 2341319 h 6858000"/>
              <a:gd name="connsiteX328" fmla="*/ 9999010 w 12192000"/>
              <a:gd name="connsiteY328" fmla="*/ 2346001 h 6858000"/>
              <a:gd name="connsiteX329" fmla="*/ 9959214 w 12192000"/>
              <a:gd name="connsiteY329" fmla="*/ 2348342 h 6858000"/>
              <a:gd name="connsiteX330" fmla="*/ 9920589 w 12192000"/>
              <a:gd name="connsiteY330" fmla="*/ 2348342 h 6858000"/>
              <a:gd name="connsiteX331" fmla="*/ 9884305 w 12192000"/>
              <a:gd name="connsiteY331" fmla="*/ 2343660 h 6858000"/>
              <a:gd name="connsiteX332" fmla="*/ 9846850 w 12192000"/>
              <a:gd name="connsiteY332" fmla="*/ 2334296 h 6858000"/>
              <a:gd name="connsiteX333" fmla="*/ 9812907 w 12192000"/>
              <a:gd name="connsiteY333" fmla="*/ 2320251 h 6858000"/>
              <a:gd name="connsiteX334" fmla="*/ 9777793 w 12192000"/>
              <a:gd name="connsiteY334" fmla="*/ 2301524 h 6858000"/>
              <a:gd name="connsiteX335" fmla="*/ 9742679 w 12192000"/>
              <a:gd name="connsiteY335" fmla="*/ 2282796 h 6858000"/>
              <a:gd name="connsiteX336" fmla="*/ 9707566 w 12192000"/>
              <a:gd name="connsiteY336" fmla="*/ 2261728 h 6858000"/>
              <a:gd name="connsiteX337" fmla="*/ 9673622 w 12192000"/>
              <a:gd name="connsiteY337" fmla="*/ 2241830 h 6858000"/>
              <a:gd name="connsiteX338" fmla="*/ 9637338 w 12192000"/>
              <a:gd name="connsiteY338" fmla="*/ 2224273 h 6858000"/>
              <a:gd name="connsiteX339" fmla="*/ 9602224 w 12192000"/>
              <a:gd name="connsiteY339" fmla="*/ 2210228 h 6858000"/>
              <a:gd name="connsiteX340" fmla="*/ 9565940 w 12192000"/>
              <a:gd name="connsiteY340" fmla="*/ 2200864 h 6858000"/>
              <a:gd name="connsiteX341" fmla="*/ 9528486 w 12192000"/>
              <a:gd name="connsiteY341" fmla="*/ 21973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2000" h="6858000">
                <a:moveTo>
                  <a:pt x="0" y="0"/>
                </a:moveTo>
                <a:lnTo>
                  <a:pt x="12192000" y="0"/>
                </a:lnTo>
                <a:lnTo>
                  <a:pt x="12192000" y="6858000"/>
                </a:lnTo>
                <a:lnTo>
                  <a:pt x="0" y="6858000"/>
                </a:lnTo>
                <a:lnTo>
                  <a:pt x="0" y="0"/>
                </a:lnTo>
                <a:close/>
                <a:moveTo>
                  <a:pt x="9528486" y="2197353"/>
                </a:moveTo>
                <a:lnTo>
                  <a:pt x="9491031" y="2200864"/>
                </a:lnTo>
                <a:lnTo>
                  <a:pt x="9454747" y="2210228"/>
                </a:lnTo>
                <a:lnTo>
                  <a:pt x="9419633" y="2224273"/>
                </a:lnTo>
                <a:lnTo>
                  <a:pt x="9383349" y="2241830"/>
                </a:lnTo>
                <a:lnTo>
                  <a:pt x="9349405" y="2261728"/>
                </a:lnTo>
                <a:lnTo>
                  <a:pt x="9314292" y="2282796"/>
                </a:lnTo>
                <a:lnTo>
                  <a:pt x="9279178" y="2301524"/>
                </a:lnTo>
                <a:lnTo>
                  <a:pt x="9244064" y="2320251"/>
                </a:lnTo>
                <a:lnTo>
                  <a:pt x="9208950" y="2334296"/>
                </a:lnTo>
                <a:lnTo>
                  <a:pt x="9172666" y="2343660"/>
                </a:lnTo>
                <a:lnTo>
                  <a:pt x="9136382" y="2348342"/>
                </a:lnTo>
                <a:lnTo>
                  <a:pt x="9097757" y="2348342"/>
                </a:lnTo>
                <a:lnTo>
                  <a:pt x="9057961" y="2346001"/>
                </a:lnTo>
                <a:lnTo>
                  <a:pt x="9018166" y="2341319"/>
                </a:lnTo>
                <a:lnTo>
                  <a:pt x="8978370" y="2335467"/>
                </a:lnTo>
                <a:lnTo>
                  <a:pt x="8938575" y="2330785"/>
                </a:lnTo>
                <a:lnTo>
                  <a:pt x="8898779" y="2327274"/>
                </a:lnTo>
                <a:lnTo>
                  <a:pt x="8861324" y="2328444"/>
                </a:lnTo>
                <a:lnTo>
                  <a:pt x="8825040" y="2333126"/>
                </a:lnTo>
                <a:lnTo>
                  <a:pt x="8789926" y="2343660"/>
                </a:lnTo>
                <a:lnTo>
                  <a:pt x="8760665" y="2358876"/>
                </a:lnTo>
                <a:lnTo>
                  <a:pt x="8732574" y="2378774"/>
                </a:lnTo>
                <a:lnTo>
                  <a:pt x="8707994" y="2402183"/>
                </a:lnTo>
                <a:lnTo>
                  <a:pt x="8683415" y="2429103"/>
                </a:lnTo>
                <a:lnTo>
                  <a:pt x="8661176" y="2457194"/>
                </a:lnTo>
                <a:lnTo>
                  <a:pt x="8638937" y="2486456"/>
                </a:lnTo>
                <a:lnTo>
                  <a:pt x="8616699" y="2515717"/>
                </a:lnTo>
                <a:lnTo>
                  <a:pt x="8594460" y="2543808"/>
                </a:lnTo>
                <a:lnTo>
                  <a:pt x="8571051" y="2570729"/>
                </a:lnTo>
                <a:lnTo>
                  <a:pt x="8544130" y="2594138"/>
                </a:lnTo>
                <a:lnTo>
                  <a:pt x="8518380" y="2615206"/>
                </a:lnTo>
                <a:lnTo>
                  <a:pt x="8489119" y="2631593"/>
                </a:lnTo>
                <a:lnTo>
                  <a:pt x="8457516" y="2645638"/>
                </a:lnTo>
                <a:lnTo>
                  <a:pt x="8423573" y="2657343"/>
                </a:lnTo>
                <a:lnTo>
                  <a:pt x="8388459" y="2667877"/>
                </a:lnTo>
                <a:lnTo>
                  <a:pt x="8353346" y="2677241"/>
                </a:lnTo>
                <a:lnTo>
                  <a:pt x="8317062" y="2686604"/>
                </a:lnTo>
                <a:lnTo>
                  <a:pt x="8283118" y="2697138"/>
                </a:lnTo>
                <a:lnTo>
                  <a:pt x="8249175" y="2708843"/>
                </a:lnTo>
                <a:lnTo>
                  <a:pt x="8217573" y="2722888"/>
                </a:lnTo>
                <a:lnTo>
                  <a:pt x="8189482" y="2740445"/>
                </a:lnTo>
                <a:lnTo>
                  <a:pt x="8163732" y="2761514"/>
                </a:lnTo>
                <a:lnTo>
                  <a:pt x="8142663" y="2787264"/>
                </a:lnTo>
                <a:lnTo>
                  <a:pt x="8125106" y="2815355"/>
                </a:lnTo>
                <a:lnTo>
                  <a:pt x="8111061" y="2846957"/>
                </a:lnTo>
                <a:lnTo>
                  <a:pt x="8099356" y="2880900"/>
                </a:lnTo>
                <a:lnTo>
                  <a:pt x="8088822" y="2914844"/>
                </a:lnTo>
                <a:lnTo>
                  <a:pt x="8079459" y="2951128"/>
                </a:lnTo>
                <a:lnTo>
                  <a:pt x="8070095" y="2986242"/>
                </a:lnTo>
                <a:lnTo>
                  <a:pt x="8059561" y="3021355"/>
                </a:lnTo>
                <a:lnTo>
                  <a:pt x="8047856" y="3055299"/>
                </a:lnTo>
                <a:lnTo>
                  <a:pt x="8033811" y="3086901"/>
                </a:lnTo>
                <a:lnTo>
                  <a:pt x="8017424" y="3116162"/>
                </a:lnTo>
                <a:lnTo>
                  <a:pt x="7996356" y="3141913"/>
                </a:lnTo>
                <a:lnTo>
                  <a:pt x="7972947" y="3168833"/>
                </a:lnTo>
                <a:lnTo>
                  <a:pt x="7946026" y="3192242"/>
                </a:lnTo>
                <a:lnTo>
                  <a:pt x="7916765" y="3214481"/>
                </a:lnTo>
                <a:lnTo>
                  <a:pt x="7887503" y="3236720"/>
                </a:lnTo>
                <a:lnTo>
                  <a:pt x="7858242" y="3258958"/>
                </a:lnTo>
                <a:lnTo>
                  <a:pt x="7830151" y="3281197"/>
                </a:lnTo>
                <a:lnTo>
                  <a:pt x="7803230" y="3305777"/>
                </a:lnTo>
                <a:lnTo>
                  <a:pt x="7779821" y="3330356"/>
                </a:lnTo>
                <a:lnTo>
                  <a:pt x="7759923" y="3358447"/>
                </a:lnTo>
                <a:lnTo>
                  <a:pt x="7744708" y="3387709"/>
                </a:lnTo>
                <a:lnTo>
                  <a:pt x="7734173" y="3422822"/>
                </a:lnTo>
                <a:lnTo>
                  <a:pt x="7729492" y="3459107"/>
                </a:lnTo>
                <a:lnTo>
                  <a:pt x="7728321" y="3496561"/>
                </a:lnTo>
                <a:lnTo>
                  <a:pt x="7731832" y="3536357"/>
                </a:lnTo>
                <a:lnTo>
                  <a:pt x="7736514" y="3576152"/>
                </a:lnTo>
                <a:lnTo>
                  <a:pt x="7742367" y="3615948"/>
                </a:lnTo>
                <a:lnTo>
                  <a:pt x="7747048" y="3655744"/>
                </a:lnTo>
                <a:lnTo>
                  <a:pt x="7749389" y="3695539"/>
                </a:lnTo>
                <a:lnTo>
                  <a:pt x="7749389" y="3734164"/>
                </a:lnTo>
                <a:lnTo>
                  <a:pt x="7744708" y="3770449"/>
                </a:lnTo>
                <a:lnTo>
                  <a:pt x="7735344" y="3806733"/>
                </a:lnTo>
                <a:lnTo>
                  <a:pt x="7721298" y="3840676"/>
                </a:lnTo>
                <a:lnTo>
                  <a:pt x="7703741" y="3875790"/>
                </a:lnTo>
                <a:lnTo>
                  <a:pt x="7683844" y="3910903"/>
                </a:lnTo>
                <a:lnTo>
                  <a:pt x="7662775" y="3946017"/>
                </a:lnTo>
                <a:lnTo>
                  <a:pt x="7642878" y="3979961"/>
                </a:lnTo>
                <a:lnTo>
                  <a:pt x="7625321" y="4016245"/>
                </a:lnTo>
                <a:lnTo>
                  <a:pt x="7611275" y="4051358"/>
                </a:lnTo>
                <a:lnTo>
                  <a:pt x="7601912" y="4087643"/>
                </a:lnTo>
                <a:lnTo>
                  <a:pt x="7598400" y="4125097"/>
                </a:lnTo>
                <a:lnTo>
                  <a:pt x="7601912" y="4162552"/>
                </a:lnTo>
                <a:lnTo>
                  <a:pt x="7611275" y="4198836"/>
                </a:lnTo>
                <a:lnTo>
                  <a:pt x="7625321" y="4233950"/>
                </a:lnTo>
                <a:lnTo>
                  <a:pt x="7642878" y="4270234"/>
                </a:lnTo>
                <a:lnTo>
                  <a:pt x="7662775" y="4304177"/>
                </a:lnTo>
                <a:lnTo>
                  <a:pt x="7683844" y="4339291"/>
                </a:lnTo>
                <a:lnTo>
                  <a:pt x="7703741" y="4374405"/>
                </a:lnTo>
                <a:lnTo>
                  <a:pt x="7721298" y="4409519"/>
                </a:lnTo>
                <a:lnTo>
                  <a:pt x="7735344" y="4443462"/>
                </a:lnTo>
                <a:lnTo>
                  <a:pt x="7744708" y="4479746"/>
                </a:lnTo>
                <a:lnTo>
                  <a:pt x="7749389" y="4516030"/>
                </a:lnTo>
                <a:lnTo>
                  <a:pt x="7749389" y="4554655"/>
                </a:lnTo>
                <a:lnTo>
                  <a:pt x="7747048" y="4594451"/>
                </a:lnTo>
                <a:lnTo>
                  <a:pt x="7742367" y="4634247"/>
                </a:lnTo>
                <a:lnTo>
                  <a:pt x="7736514" y="4674042"/>
                </a:lnTo>
                <a:lnTo>
                  <a:pt x="7731832" y="4713838"/>
                </a:lnTo>
                <a:lnTo>
                  <a:pt x="7728321" y="4753633"/>
                </a:lnTo>
                <a:lnTo>
                  <a:pt x="7729492" y="4791088"/>
                </a:lnTo>
                <a:lnTo>
                  <a:pt x="7734173" y="4827372"/>
                </a:lnTo>
                <a:lnTo>
                  <a:pt x="7744708" y="4862486"/>
                </a:lnTo>
                <a:lnTo>
                  <a:pt x="7759923" y="4891747"/>
                </a:lnTo>
                <a:lnTo>
                  <a:pt x="7779821" y="4919838"/>
                </a:lnTo>
                <a:lnTo>
                  <a:pt x="7803230" y="4944418"/>
                </a:lnTo>
                <a:lnTo>
                  <a:pt x="7830151" y="4968998"/>
                </a:lnTo>
                <a:lnTo>
                  <a:pt x="7858242" y="4991236"/>
                </a:lnTo>
                <a:lnTo>
                  <a:pt x="7887503" y="5013475"/>
                </a:lnTo>
                <a:lnTo>
                  <a:pt x="7916765" y="5035714"/>
                </a:lnTo>
                <a:lnTo>
                  <a:pt x="7946026" y="5057952"/>
                </a:lnTo>
                <a:lnTo>
                  <a:pt x="7972947" y="5081362"/>
                </a:lnTo>
                <a:lnTo>
                  <a:pt x="7996356" y="5108282"/>
                </a:lnTo>
                <a:lnTo>
                  <a:pt x="8017424" y="5134032"/>
                </a:lnTo>
                <a:lnTo>
                  <a:pt x="8033811" y="5163294"/>
                </a:lnTo>
                <a:lnTo>
                  <a:pt x="8047856" y="5194896"/>
                </a:lnTo>
                <a:lnTo>
                  <a:pt x="8059561" y="5228839"/>
                </a:lnTo>
                <a:lnTo>
                  <a:pt x="8070095" y="5263953"/>
                </a:lnTo>
                <a:lnTo>
                  <a:pt x="8079459" y="5299067"/>
                </a:lnTo>
                <a:lnTo>
                  <a:pt x="8088822" y="5335351"/>
                </a:lnTo>
                <a:lnTo>
                  <a:pt x="8099356" y="5369294"/>
                </a:lnTo>
                <a:lnTo>
                  <a:pt x="8111061" y="5403238"/>
                </a:lnTo>
                <a:lnTo>
                  <a:pt x="8125106" y="5434840"/>
                </a:lnTo>
                <a:lnTo>
                  <a:pt x="8142663" y="5462931"/>
                </a:lnTo>
                <a:lnTo>
                  <a:pt x="8163732" y="5488681"/>
                </a:lnTo>
                <a:lnTo>
                  <a:pt x="8189482" y="5509749"/>
                </a:lnTo>
                <a:lnTo>
                  <a:pt x="8217573" y="5527306"/>
                </a:lnTo>
                <a:lnTo>
                  <a:pt x="8249175" y="5541352"/>
                </a:lnTo>
                <a:lnTo>
                  <a:pt x="8283118" y="5553056"/>
                </a:lnTo>
                <a:lnTo>
                  <a:pt x="8317062" y="5563590"/>
                </a:lnTo>
                <a:lnTo>
                  <a:pt x="8353346" y="5572954"/>
                </a:lnTo>
                <a:lnTo>
                  <a:pt x="8388459" y="5582318"/>
                </a:lnTo>
                <a:lnTo>
                  <a:pt x="8423573" y="5592852"/>
                </a:lnTo>
                <a:lnTo>
                  <a:pt x="8457516" y="5604556"/>
                </a:lnTo>
                <a:lnTo>
                  <a:pt x="8489119" y="5618602"/>
                </a:lnTo>
                <a:lnTo>
                  <a:pt x="8518380" y="5634988"/>
                </a:lnTo>
                <a:lnTo>
                  <a:pt x="8544130" y="5656057"/>
                </a:lnTo>
                <a:lnTo>
                  <a:pt x="8571051" y="5679466"/>
                </a:lnTo>
                <a:lnTo>
                  <a:pt x="8594460" y="5706386"/>
                </a:lnTo>
                <a:lnTo>
                  <a:pt x="8616699" y="5734477"/>
                </a:lnTo>
                <a:lnTo>
                  <a:pt x="8638937" y="5763739"/>
                </a:lnTo>
                <a:lnTo>
                  <a:pt x="8661176" y="5793000"/>
                </a:lnTo>
                <a:lnTo>
                  <a:pt x="8683415" y="5821091"/>
                </a:lnTo>
                <a:lnTo>
                  <a:pt x="8707994" y="5848012"/>
                </a:lnTo>
                <a:lnTo>
                  <a:pt x="8732574" y="5871421"/>
                </a:lnTo>
                <a:lnTo>
                  <a:pt x="8760665" y="5891319"/>
                </a:lnTo>
                <a:lnTo>
                  <a:pt x="8789926" y="5906535"/>
                </a:lnTo>
                <a:lnTo>
                  <a:pt x="8825040" y="5917069"/>
                </a:lnTo>
                <a:lnTo>
                  <a:pt x="8861324" y="5921751"/>
                </a:lnTo>
                <a:lnTo>
                  <a:pt x="8898779" y="5922921"/>
                </a:lnTo>
                <a:lnTo>
                  <a:pt x="8938575" y="5919410"/>
                </a:lnTo>
                <a:lnTo>
                  <a:pt x="8978370" y="5914728"/>
                </a:lnTo>
                <a:lnTo>
                  <a:pt x="9018166" y="5908876"/>
                </a:lnTo>
                <a:lnTo>
                  <a:pt x="9057961" y="5904194"/>
                </a:lnTo>
                <a:lnTo>
                  <a:pt x="9097757" y="5901853"/>
                </a:lnTo>
                <a:lnTo>
                  <a:pt x="9136382" y="5901853"/>
                </a:lnTo>
                <a:lnTo>
                  <a:pt x="9172666" y="5906535"/>
                </a:lnTo>
                <a:lnTo>
                  <a:pt x="9208950" y="5915898"/>
                </a:lnTo>
                <a:lnTo>
                  <a:pt x="9244064" y="5929944"/>
                </a:lnTo>
                <a:lnTo>
                  <a:pt x="9279178" y="5948671"/>
                </a:lnTo>
                <a:lnTo>
                  <a:pt x="9314292" y="5967398"/>
                </a:lnTo>
                <a:lnTo>
                  <a:pt x="9349405" y="5988467"/>
                </a:lnTo>
                <a:lnTo>
                  <a:pt x="9383349" y="6008364"/>
                </a:lnTo>
                <a:lnTo>
                  <a:pt x="9419633" y="6025921"/>
                </a:lnTo>
                <a:lnTo>
                  <a:pt x="9454747" y="6039967"/>
                </a:lnTo>
                <a:lnTo>
                  <a:pt x="9491031" y="6049331"/>
                </a:lnTo>
                <a:lnTo>
                  <a:pt x="9528486" y="6052842"/>
                </a:lnTo>
                <a:lnTo>
                  <a:pt x="9565940" y="6049331"/>
                </a:lnTo>
                <a:lnTo>
                  <a:pt x="9602224" y="6039967"/>
                </a:lnTo>
                <a:lnTo>
                  <a:pt x="9637338" y="6025921"/>
                </a:lnTo>
                <a:lnTo>
                  <a:pt x="9673622" y="6008364"/>
                </a:lnTo>
                <a:lnTo>
                  <a:pt x="9707566" y="5988467"/>
                </a:lnTo>
                <a:lnTo>
                  <a:pt x="9742679" y="5967398"/>
                </a:lnTo>
                <a:lnTo>
                  <a:pt x="9777793" y="5948671"/>
                </a:lnTo>
                <a:lnTo>
                  <a:pt x="9812907" y="5929944"/>
                </a:lnTo>
                <a:lnTo>
                  <a:pt x="9846850" y="5915898"/>
                </a:lnTo>
                <a:lnTo>
                  <a:pt x="9884305" y="5906535"/>
                </a:lnTo>
                <a:lnTo>
                  <a:pt x="9920589" y="5901853"/>
                </a:lnTo>
                <a:lnTo>
                  <a:pt x="9959214" y="5901853"/>
                </a:lnTo>
                <a:lnTo>
                  <a:pt x="9999010" y="5904194"/>
                </a:lnTo>
                <a:lnTo>
                  <a:pt x="10038805" y="5908876"/>
                </a:lnTo>
                <a:lnTo>
                  <a:pt x="10078601" y="5914728"/>
                </a:lnTo>
                <a:lnTo>
                  <a:pt x="10118396" y="5919410"/>
                </a:lnTo>
                <a:lnTo>
                  <a:pt x="10158192" y="5922921"/>
                </a:lnTo>
                <a:lnTo>
                  <a:pt x="10195647" y="5921751"/>
                </a:lnTo>
                <a:lnTo>
                  <a:pt x="10231931" y="5917069"/>
                </a:lnTo>
                <a:lnTo>
                  <a:pt x="10267044" y="5906535"/>
                </a:lnTo>
                <a:lnTo>
                  <a:pt x="10296306" y="5891319"/>
                </a:lnTo>
                <a:lnTo>
                  <a:pt x="10324397" y="5871421"/>
                </a:lnTo>
                <a:lnTo>
                  <a:pt x="10348977" y="5848012"/>
                </a:lnTo>
                <a:lnTo>
                  <a:pt x="10373556" y="5821091"/>
                </a:lnTo>
                <a:lnTo>
                  <a:pt x="10395795" y="5793000"/>
                </a:lnTo>
                <a:lnTo>
                  <a:pt x="10418034" y="5763739"/>
                </a:lnTo>
                <a:lnTo>
                  <a:pt x="10440272" y="5734477"/>
                </a:lnTo>
                <a:lnTo>
                  <a:pt x="10462511" y="5706386"/>
                </a:lnTo>
                <a:lnTo>
                  <a:pt x="10485920" y="5679466"/>
                </a:lnTo>
                <a:lnTo>
                  <a:pt x="10512841" y="5656057"/>
                </a:lnTo>
                <a:lnTo>
                  <a:pt x="10538591" y="5634988"/>
                </a:lnTo>
                <a:lnTo>
                  <a:pt x="10567852" y="5618602"/>
                </a:lnTo>
                <a:lnTo>
                  <a:pt x="10599455" y="5604556"/>
                </a:lnTo>
                <a:lnTo>
                  <a:pt x="10633398" y="5592852"/>
                </a:lnTo>
                <a:lnTo>
                  <a:pt x="10668512" y="5582318"/>
                </a:lnTo>
                <a:lnTo>
                  <a:pt x="10703626" y="5572954"/>
                </a:lnTo>
                <a:lnTo>
                  <a:pt x="10739910" y="5563590"/>
                </a:lnTo>
                <a:lnTo>
                  <a:pt x="10773853" y="5553056"/>
                </a:lnTo>
                <a:lnTo>
                  <a:pt x="10807796" y="5541352"/>
                </a:lnTo>
                <a:lnTo>
                  <a:pt x="10839399" y="5527306"/>
                </a:lnTo>
                <a:lnTo>
                  <a:pt x="10867490" y="5509749"/>
                </a:lnTo>
                <a:lnTo>
                  <a:pt x="10893240" y="5488681"/>
                </a:lnTo>
                <a:lnTo>
                  <a:pt x="10914308" y="5462931"/>
                </a:lnTo>
                <a:lnTo>
                  <a:pt x="10931865" y="5434840"/>
                </a:lnTo>
                <a:lnTo>
                  <a:pt x="10945910" y="5403238"/>
                </a:lnTo>
                <a:lnTo>
                  <a:pt x="10957615" y="5369294"/>
                </a:lnTo>
                <a:lnTo>
                  <a:pt x="10968149" y="5335351"/>
                </a:lnTo>
                <a:lnTo>
                  <a:pt x="10977513" y="5299067"/>
                </a:lnTo>
                <a:lnTo>
                  <a:pt x="10986876" y="5263953"/>
                </a:lnTo>
                <a:lnTo>
                  <a:pt x="10997410" y="5228839"/>
                </a:lnTo>
                <a:lnTo>
                  <a:pt x="11009115" y="5194896"/>
                </a:lnTo>
                <a:lnTo>
                  <a:pt x="11023160" y="5163294"/>
                </a:lnTo>
                <a:lnTo>
                  <a:pt x="11039547" y="5134032"/>
                </a:lnTo>
                <a:lnTo>
                  <a:pt x="11060615" y="5108282"/>
                </a:lnTo>
                <a:lnTo>
                  <a:pt x="11084024" y="5081362"/>
                </a:lnTo>
                <a:lnTo>
                  <a:pt x="11110945" y="5057952"/>
                </a:lnTo>
                <a:lnTo>
                  <a:pt x="11139036" y="5035714"/>
                </a:lnTo>
                <a:lnTo>
                  <a:pt x="11169468" y="5013475"/>
                </a:lnTo>
                <a:lnTo>
                  <a:pt x="11198729" y="4991236"/>
                </a:lnTo>
                <a:lnTo>
                  <a:pt x="11226820" y="4968998"/>
                </a:lnTo>
                <a:lnTo>
                  <a:pt x="11253741" y="4944418"/>
                </a:lnTo>
                <a:lnTo>
                  <a:pt x="11277150" y="4919838"/>
                </a:lnTo>
                <a:lnTo>
                  <a:pt x="11297048" y="4891747"/>
                </a:lnTo>
                <a:lnTo>
                  <a:pt x="11312264" y="4862486"/>
                </a:lnTo>
                <a:lnTo>
                  <a:pt x="11322798" y="4827372"/>
                </a:lnTo>
                <a:lnTo>
                  <a:pt x="11327480" y="4791088"/>
                </a:lnTo>
                <a:lnTo>
                  <a:pt x="11328650" y="4753633"/>
                </a:lnTo>
                <a:lnTo>
                  <a:pt x="11325139" y="4713838"/>
                </a:lnTo>
                <a:lnTo>
                  <a:pt x="11320457" y="4674042"/>
                </a:lnTo>
                <a:lnTo>
                  <a:pt x="11314605" y="4634247"/>
                </a:lnTo>
                <a:lnTo>
                  <a:pt x="11309923" y="4594451"/>
                </a:lnTo>
                <a:lnTo>
                  <a:pt x="11307582" y="4554655"/>
                </a:lnTo>
                <a:lnTo>
                  <a:pt x="11307582" y="4516030"/>
                </a:lnTo>
                <a:lnTo>
                  <a:pt x="11312264" y="4479746"/>
                </a:lnTo>
                <a:lnTo>
                  <a:pt x="11321628" y="4443462"/>
                </a:lnTo>
                <a:lnTo>
                  <a:pt x="11335673" y="4409519"/>
                </a:lnTo>
                <a:lnTo>
                  <a:pt x="11354400" y="4374405"/>
                </a:lnTo>
                <a:lnTo>
                  <a:pt x="11373128" y="4339291"/>
                </a:lnTo>
                <a:lnTo>
                  <a:pt x="11394196" y="4304177"/>
                </a:lnTo>
                <a:lnTo>
                  <a:pt x="11414094" y="4270234"/>
                </a:lnTo>
                <a:lnTo>
                  <a:pt x="11431650" y="4233950"/>
                </a:lnTo>
                <a:lnTo>
                  <a:pt x="11445696" y="4198836"/>
                </a:lnTo>
                <a:lnTo>
                  <a:pt x="11455060" y="4162552"/>
                </a:lnTo>
                <a:lnTo>
                  <a:pt x="11458571" y="4125097"/>
                </a:lnTo>
                <a:lnTo>
                  <a:pt x="11455060" y="4087643"/>
                </a:lnTo>
                <a:lnTo>
                  <a:pt x="11445696" y="4051358"/>
                </a:lnTo>
                <a:lnTo>
                  <a:pt x="11431650" y="4016245"/>
                </a:lnTo>
                <a:lnTo>
                  <a:pt x="11414094" y="3979961"/>
                </a:lnTo>
                <a:lnTo>
                  <a:pt x="11394196" y="3946017"/>
                </a:lnTo>
                <a:lnTo>
                  <a:pt x="11373128" y="3910903"/>
                </a:lnTo>
                <a:lnTo>
                  <a:pt x="11354400" y="3875790"/>
                </a:lnTo>
                <a:lnTo>
                  <a:pt x="11335673" y="3840676"/>
                </a:lnTo>
                <a:lnTo>
                  <a:pt x="11321628" y="3806733"/>
                </a:lnTo>
                <a:lnTo>
                  <a:pt x="11312264" y="3770449"/>
                </a:lnTo>
                <a:lnTo>
                  <a:pt x="11307582" y="3734164"/>
                </a:lnTo>
                <a:lnTo>
                  <a:pt x="11307582" y="3695539"/>
                </a:lnTo>
                <a:lnTo>
                  <a:pt x="11309923" y="3655744"/>
                </a:lnTo>
                <a:lnTo>
                  <a:pt x="11314605" y="3615948"/>
                </a:lnTo>
                <a:lnTo>
                  <a:pt x="11320457" y="3576152"/>
                </a:lnTo>
                <a:lnTo>
                  <a:pt x="11325139" y="3536357"/>
                </a:lnTo>
                <a:lnTo>
                  <a:pt x="11328650" y="3496561"/>
                </a:lnTo>
                <a:lnTo>
                  <a:pt x="11327480" y="3459107"/>
                </a:lnTo>
                <a:lnTo>
                  <a:pt x="11322798" y="3422822"/>
                </a:lnTo>
                <a:lnTo>
                  <a:pt x="11312264" y="3387709"/>
                </a:lnTo>
                <a:lnTo>
                  <a:pt x="11297048" y="3358447"/>
                </a:lnTo>
                <a:lnTo>
                  <a:pt x="11277150" y="3330356"/>
                </a:lnTo>
                <a:lnTo>
                  <a:pt x="11253741" y="3305777"/>
                </a:lnTo>
                <a:lnTo>
                  <a:pt x="11226820" y="3281197"/>
                </a:lnTo>
                <a:lnTo>
                  <a:pt x="11198729" y="3258958"/>
                </a:lnTo>
                <a:lnTo>
                  <a:pt x="11169468" y="3236720"/>
                </a:lnTo>
                <a:lnTo>
                  <a:pt x="11139036" y="3214481"/>
                </a:lnTo>
                <a:lnTo>
                  <a:pt x="11110945" y="3192242"/>
                </a:lnTo>
                <a:lnTo>
                  <a:pt x="11084024" y="3168833"/>
                </a:lnTo>
                <a:lnTo>
                  <a:pt x="11060615" y="3141913"/>
                </a:lnTo>
                <a:lnTo>
                  <a:pt x="11039547" y="3116162"/>
                </a:lnTo>
                <a:lnTo>
                  <a:pt x="11023160" y="3086901"/>
                </a:lnTo>
                <a:lnTo>
                  <a:pt x="11009115" y="3055299"/>
                </a:lnTo>
                <a:lnTo>
                  <a:pt x="10997410" y="3021355"/>
                </a:lnTo>
                <a:lnTo>
                  <a:pt x="10986876" y="2986242"/>
                </a:lnTo>
                <a:lnTo>
                  <a:pt x="10977513" y="2951128"/>
                </a:lnTo>
                <a:lnTo>
                  <a:pt x="10968149" y="2914844"/>
                </a:lnTo>
                <a:lnTo>
                  <a:pt x="10957615" y="2880900"/>
                </a:lnTo>
                <a:lnTo>
                  <a:pt x="10945910" y="2846957"/>
                </a:lnTo>
                <a:lnTo>
                  <a:pt x="10931865" y="2815355"/>
                </a:lnTo>
                <a:lnTo>
                  <a:pt x="10914308" y="2787264"/>
                </a:lnTo>
                <a:lnTo>
                  <a:pt x="10893240" y="2761514"/>
                </a:lnTo>
                <a:lnTo>
                  <a:pt x="10867490" y="2740445"/>
                </a:lnTo>
                <a:lnTo>
                  <a:pt x="10839399" y="2722888"/>
                </a:lnTo>
                <a:lnTo>
                  <a:pt x="10807796" y="2708843"/>
                </a:lnTo>
                <a:lnTo>
                  <a:pt x="10773853" y="2697138"/>
                </a:lnTo>
                <a:lnTo>
                  <a:pt x="10739910" y="2686604"/>
                </a:lnTo>
                <a:lnTo>
                  <a:pt x="10703626" y="2677241"/>
                </a:lnTo>
                <a:lnTo>
                  <a:pt x="10668512" y="2667877"/>
                </a:lnTo>
                <a:lnTo>
                  <a:pt x="10633398" y="2657343"/>
                </a:lnTo>
                <a:lnTo>
                  <a:pt x="10599455" y="2645638"/>
                </a:lnTo>
                <a:lnTo>
                  <a:pt x="10567852" y="2631593"/>
                </a:lnTo>
                <a:lnTo>
                  <a:pt x="10538591" y="2615206"/>
                </a:lnTo>
                <a:lnTo>
                  <a:pt x="10512841" y="2594138"/>
                </a:lnTo>
                <a:lnTo>
                  <a:pt x="10485920" y="2570729"/>
                </a:lnTo>
                <a:lnTo>
                  <a:pt x="10462511" y="2543808"/>
                </a:lnTo>
                <a:lnTo>
                  <a:pt x="10440272" y="2515717"/>
                </a:lnTo>
                <a:lnTo>
                  <a:pt x="10418034" y="2486456"/>
                </a:lnTo>
                <a:lnTo>
                  <a:pt x="10395795" y="2457194"/>
                </a:lnTo>
                <a:lnTo>
                  <a:pt x="10373556" y="2429103"/>
                </a:lnTo>
                <a:lnTo>
                  <a:pt x="10348977" y="2402183"/>
                </a:lnTo>
                <a:lnTo>
                  <a:pt x="10324397" y="2378774"/>
                </a:lnTo>
                <a:lnTo>
                  <a:pt x="10296306" y="2358876"/>
                </a:lnTo>
                <a:lnTo>
                  <a:pt x="10267044" y="2343660"/>
                </a:lnTo>
                <a:lnTo>
                  <a:pt x="10231931" y="2333126"/>
                </a:lnTo>
                <a:lnTo>
                  <a:pt x="10195647" y="2328444"/>
                </a:lnTo>
                <a:lnTo>
                  <a:pt x="10158192" y="2327274"/>
                </a:lnTo>
                <a:lnTo>
                  <a:pt x="10118396" y="2330785"/>
                </a:lnTo>
                <a:lnTo>
                  <a:pt x="10078601" y="2335467"/>
                </a:lnTo>
                <a:lnTo>
                  <a:pt x="10038805" y="2341319"/>
                </a:lnTo>
                <a:lnTo>
                  <a:pt x="9999010" y="2346001"/>
                </a:lnTo>
                <a:lnTo>
                  <a:pt x="9959214" y="2348342"/>
                </a:lnTo>
                <a:lnTo>
                  <a:pt x="9920589" y="2348342"/>
                </a:lnTo>
                <a:lnTo>
                  <a:pt x="9884305" y="2343660"/>
                </a:lnTo>
                <a:lnTo>
                  <a:pt x="9846850" y="2334296"/>
                </a:lnTo>
                <a:lnTo>
                  <a:pt x="9812907" y="2320251"/>
                </a:lnTo>
                <a:lnTo>
                  <a:pt x="9777793" y="2301524"/>
                </a:lnTo>
                <a:lnTo>
                  <a:pt x="9742679" y="2282796"/>
                </a:lnTo>
                <a:lnTo>
                  <a:pt x="9707566" y="2261728"/>
                </a:lnTo>
                <a:lnTo>
                  <a:pt x="9673622" y="2241830"/>
                </a:lnTo>
                <a:lnTo>
                  <a:pt x="9637338" y="2224273"/>
                </a:lnTo>
                <a:lnTo>
                  <a:pt x="9602224" y="2210228"/>
                </a:lnTo>
                <a:lnTo>
                  <a:pt x="9565940" y="2200864"/>
                </a:lnTo>
                <a:lnTo>
                  <a:pt x="9528486" y="2197353"/>
                </a:lnTo>
                <a:close/>
              </a:path>
            </a:pathLst>
          </a:custGeom>
          <a:solidFill>
            <a:schemeClr val="bg2"/>
          </a:solidFill>
          <a:ln w="101600">
            <a:noFill/>
            <a:prstDash val="solid"/>
            <a:round/>
            <a:headEnd/>
            <a:tailEnd/>
          </a:ln>
        </p:spPr>
      </p:sp>
      <p:sp>
        <p:nvSpPr>
          <p:cNvPr id="139" name="Freeform 6">
            <a:extLst>
              <a:ext uri="{FF2B5EF4-FFF2-40B4-BE49-F238E27FC236}">
                <a16:creationId xmlns:a16="http://schemas.microsoft.com/office/drawing/2014/main" id="{CBA85B1C-8413-4C7D-98D0-7956747EAB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41" name="Rectangle 140">
            <a:extLst>
              <a:ext uri="{FF2B5EF4-FFF2-40B4-BE49-F238E27FC236}">
                <a16:creationId xmlns:a16="http://schemas.microsoft.com/office/drawing/2014/main" id="{A649C214-D583-4DF7-88CA-1EE5EA0DD7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108" name="Rectangle 2">
            <a:extLst>
              <a:ext uri="{FF2B5EF4-FFF2-40B4-BE49-F238E27FC236}">
                <a16:creationId xmlns:a16="http://schemas.microsoft.com/office/drawing/2014/main" id="{40E54DFD-0268-884D-A115-3C48C16EB33F}"/>
              </a:ext>
            </a:extLst>
          </p:cNvPr>
          <p:cNvSpPr>
            <a:spLocks noGrp="1" noChangeArrowheads="1"/>
          </p:cNvSpPr>
          <p:nvPr>
            <p:ph type="title"/>
          </p:nvPr>
        </p:nvSpPr>
        <p:spPr>
          <a:xfrm>
            <a:off x="1251678" y="382385"/>
            <a:ext cx="10178322" cy="1492132"/>
          </a:xfrm>
        </p:spPr>
        <p:txBody>
          <a:bodyPr>
            <a:normAutofit/>
          </a:bodyPr>
          <a:lstStyle/>
          <a:p>
            <a:pPr eaLnBrk="1" hangingPunct="1"/>
            <a:r>
              <a:rPr lang="it-IT" altLang="it-IT" dirty="0">
                <a:ea typeface="ＭＳ Ｐゴシック" panose="020B0600070205080204" pitchFamily="34" charset="-128"/>
              </a:rPr>
              <a:t>Asse Verticale</a:t>
            </a:r>
          </a:p>
        </p:txBody>
      </p:sp>
      <p:sp>
        <p:nvSpPr>
          <p:cNvPr id="4" name="Segnaposto contenuto 3">
            <a:extLst>
              <a:ext uri="{FF2B5EF4-FFF2-40B4-BE49-F238E27FC236}">
                <a16:creationId xmlns:a16="http://schemas.microsoft.com/office/drawing/2014/main" id="{FFF294AC-125E-9E47-8D12-16081E5A48D2}"/>
              </a:ext>
            </a:extLst>
          </p:cNvPr>
          <p:cNvSpPr>
            <a:spLocks noGrp="1"/>
          </p:cNvSpPr>
          <p:nvPr>
            <p:ph idx="1"/>
          </p:nvPr>
        </p:nvSpPr>
        <p:spPr>
          <a:xfrm>
            <a:off x="1251678" y="2286001"/>
            <a:ext cx="6015897" cy="3593591"/>
          </a:xfrm>
        </p:spPr>
        <p:txBody>
          <a:bodyPr>
            <a:normAutofit/>
          </a:bodyPr>
          <a:lstStyle/>
          <a:p>
            <a:pPr>
              <a:lnSpc>
                <a:spcPct val="100000"/>
              </a:lnSpc>
            </a:pPr>
            <a:r>
              <a:rPr lang="it-IT" altLang="it-IT" sz="1700" dirty="0">
                <a:latin typeface="Arial" panose="020B0604020202020204" pitchFamily="34" charset="0"/>
                <a:ea typeface="ＭＳ Ｐゴシック" panose="020B0600070205080204" pitchFamily="34" charset="-128"/>
                <a:cs typeface="Arial" panose="020B0604020202020204" pitchFamily="34" charset="0"/>
              </a:rPr>
              <a:t>L’</a:t>
            </a:r>
            <a:r>
              <a:rPr lang="it-IT" altLang="it-IT" sz="1700" dirty="0" err="1">
                <a:latin typeface="Arial" panose="020B0604020202020204" pitchFamily="34" charset="0"/>
                <a:ea typeface="ＭＳ Ｐゴシック" panose="020B0600070205080204" pitchFamily="34" charset="-128"/>
                <a:cs typeface="Arial" panose="020B0604020202020204" pitchFamily="34" charset="0"/>
              </a:rPr>
              <a:t>intergenerazionalità</a:t>
            </a:r>
            <a:endParaRPr lang="it-IT" altLang="it-IT" sz="1700" dirty="0">
              <a:latin typeface="Arial" panose="020B0604020202020204" pitchFamily="34" charset="0"/>
              <a:ea typeface="ＭＳ Ｐゴシック" panose="020B0600070205080204" pitchFamily="34" charset="-128"/>
              <a:cs typeface="Arial" panose="020B0604020202020204" pitchFamily="34" charset="0"/>
            </a:endParaRPr>
          </a:p>
          <a:p>
            <a:pPr>
              <a:lnSpc>
                <a:spcPct val="100000"/>
              </a:lnSpc>
            </a:pPr>
            <a:r>
              <a:rPr lang="it-IT" altLang="it-IT" sz="1700" dirty="0">
                <a:latin typeface="Arial" panose="020B0604020202020204" pitchFamily="34" charset="0"/>
                <a:ea typeface="ＭＳ Ｐゴシック" panose="020B0600070205080204" pitchFamily="34" charset="-128"/>
                <a:cs typeface="Arial" panose="020B0604020202020204" pitchFamily="34" charset="0"/>
              </a:rPr>
              <a:t>Comprende tutti gli atteggiamenti, i tabù, le attese, le percezioni sociali e le tematiche emotivamente importanti con cui le persone crescono all'interno della famiglia</a:t>
            </a:r>
          </a:p>
          <a:p>
            <a:pPr>
              <a:lnSpc>
                <a:spcPct val="100000"/>
              </a:lnSpc>
            </a:pPr>
            <a:r>
              <a:rPr lang="it-IT" altLang="it-IT" sz="1700" dirty="0">
                <a:latin typeface="Arial" panose="020B0604020202020204" pitchFamily="34" charset="0"/>
                <a:ea typeface="ＭＳ Ｐゴシック" panose="020B0600070205080204" pitchFamily="34" charset="-128"/>
                <a:cs typeface="Arial" panose="020B0604020202020204" pitchFamily="34" charset="0"/>
              </a:rPr>
              <a:t>Sono come le carte che si ricevono da una "mano": sono date. Il problema è cioè che le persone decideranno (se ne hanno la consapevolezza) di fare con esse. </a:t>
            </a:r>
          </a:p>
          <a:p>
            <a:pPr>
              <a:lnSpc>
                <a:spcPct val="100000"/>
              </a:lnSpc>
            </a:pPr>
            <a:r>
              <a:rPr lang="it-IT" sz="1800" dirty="0">
                <a:solidFill>
                  <a:schemeClr val="tx1"/>
                </a:solidFill>
              </a:rPr>
              <a:t>La ripetizione transgenerazionale di un trauma non avviene mai apertamente e in maniera esplicita, ma resta nell’ambito del non detto, del nebuloso, del </a:t>
            </a:r>
            <a:r>
              <a:rPr lang="it-IT" sz="1800" i="1" dirty="0">
                <a:solidFill>
                  <a:schemeClr val="tx1"/>
                </a:solidFill>
              </a:rPr>
              <a:t>segreto</a:t>
            </a:r>
            <a:r>
              <a:rPr lang="it-IT" sz="1800" dirty="0">
                <a:solidFill>
                  <a:schemeClr val="tx1"/>
                </a:solidFill>
              </a:rPr>
              <a:t>, e confonde i confini tra realtà e fantasia</a:t>
            </a:r>
          </a:p>
          <a:p>
            <a:pPr>
              <a:lnSpc>
                <a:spcPct val="100000"/>
              </a:lnSpc>
            </a:pPr>
            <a:endParaRPr lang="it-IT" altLang="it-IT" sz="1700" dirty="0">
              <a:ea typeface="ＭＳ Ｐゴシック" panose="020B0600070205080204" pitchFamily="34" charset="-128"/>
            </a:endParaRPr>
          </a:p>
          <a:p>
            <a:pPr marL="0" indent="0">
              <a:lnSpc>
                <a:spcPct val="100000"/>
              </a:lnSpc>
              <a:buNone/>
            </a:pPr>
            <a:endParaRPr lang="it-IT" sz="1700" dirty="0"/>
          </a:p>
        </p:txBody>
      </p:sp>
      <p:sp>
        <p:nvSpPr>
          <p:cNvPr id="47107" name="Segnaposto numero diapositiva 5">
            <a:extLst>
              <a:ext uri="{FF2B5EF4-FFF2-40B4-BE49-F238E27FC236}">
                <a16:creationId xmlns:a16="http://schemas.microsoft.com/office/drawing/2014/main" id="{E4DC7841-425F-8A41-87AB-1C9C0131BBE3}"/>
              </a:ext>
            </a:extLst>
          </p:cNvPr>
          <p:cNvSpPr>
            <a:spLocks noGrp="1"/>
          </p:cNvSpPr>
          <p:nvPr>
            <p:ph type="sldNum" sz="quarter" idx="12"/>
          </p:nvPr>
        </p:nvSpPr>
        <p:spPr>
          <a:xfrm>
            <a:off x="8610601" y="6375679"/>
            <a:ext cx="2819399"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spcAft>
                <a:spcPts val="600"/>
              </a:spcAft>
              <a:buFontTx/>
              <a:buNone/>
            </a:pPr>
            <a:fld id="{5EFAB4DE-1B5F-1B4B-98A5-6F58A3CAB6D4}" type="slidenum">
              <a:rPr lang="it-IT" altLang="it-IT" sz="1200">
                <a:solidFill>
                  <a:prstClr val="black">
                    <a:lumMod val="65000"/>
                    <a:lumOff val="35000"/>
                  </a:prstClr>
                </a:solidFill>
              </a:rPr>
              <a:pPr>
                <a:spcBef>
                  <a:spcPct val="0"/>
                </a:spcBef>
                <a:spcAft>
                  <a:spcPts val="600"/>
                </a:spcAft>
                <a:buFontTx/>
                <a:buNone/>
              </a:pPr>
              <a:t>12</a:t>
            </a:fld>
            <a:endParaRPr lang="it-IT" altLang="it-IT" sz="1200">
              <a:solidFill>
                <a:prstClr val="black">
                  <a:lumMod val="65000"/>
                  <a:lumOff val="35000"/>
                </a:prstClr>
              </a:solidFill>
            </a:endParaRPr>
          </a:p>
        </p:txBody>
      </p:sp>
    </p:spTree>
    <p:extLst>
      <p:ext uri="{BB962C8B-B14F-4D97-AF65-F5344CB8AC3E}">
        <p14:creationId xmlns:p14="http://schemas.microsoft.com/office/powerpoint/2010/main" val="4289394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48D2C67E-9A0D-DB45-A0ED-85866F73D8A0}"/>
              </a:ext>
            </a:extLst>
          </p:cNvPr>
          <p:cNvPicPr>
            <a:picLocks noChangeAspect="1"/>
          </p:cNvPicPr>
          <p:nvPr/>
        </p:nvPicPr>
        <p:blipFill rotWithShape="1">
          <a:blip r:embed="rId3">
            <a:grayscl/>
            <a:extLst/>
          </a:blip>
          <a:srcRect t="2549" r="-1" b="-1"/>
          <a:stretch/>
        </p:blipFill>
        <p:spPr>
          <a:xfrm>
            <a:off x="20" y="-1"/>
            <a:ext cx="12191980" cy="6864691"/>
          </a:xfrm>
          <a:prstGeom prst="rect">
            <a:avLst/>
          </a:prstGeom>
        </p:spPr>
      </p:pic>
      <p:sp>
        <p:nvSpPr>
          <p:cNvPr id="137" name="Rectangle 136">
            <a:extLst>
              <a:ext uri="{FF2B5EF4-FFF2-40B4-BE49-F238E27FC236}">
                <a16:creationId xmlns:a16="http://schemas.microsoft.com/office/drawing/2014/main" id="{90EA20CD-7CA4-4B5F-81C5-95EBAEEBC8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0" cy="6858000"/>
          </a:xfrm>
          <a:prstGeom prst="rect">
            <a:avLst/>
          </a:prstGeom>
          <a:solidFill>
            <a:schemeClr val="accent1">
              <a:alpha val="89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39" name="Freeform 6">
            <a:extLst>
              <a:ext uri="{FF2B5EF4-FFF2-40B4-BE49-F238E27FC236}">
                <a16:creationId xmlns:a16="http://schemas.microsoft.com/office/drawing/2014/main" id="{DAE7A9FC-5A08-4340-A5F4-12BAA390B9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41" name="Rectangle 140">
            <a:extLst>
              <a:ext uri="{FF2B5EF4-FFF2-40B4-BE49-F238E27FC236}">
                <a16:creationId xmlns:a16="http://schemas.microsoft.com/office/drawing/2014/main" id="{60976558-2A03-4E85-B915-BE13F4AB8A2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6691"/>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9D739A10-E566-49E7-A1A9-589AADBC2E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842352" y="-1"/>
            <a:ext cx="66184" cy="6858001"/>
          </a:xfrm>
          <a:prstGeom prst="rect">
            <a:avLst/>
          </a:prstGeom>
          <a:solidFill>
            <a:schemeClr val="bg2"/>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48132" name="Rectangle 2">
            <a:extLst>
              <a:ext uri="{FF2B5EF4-FFF2-40B4-BE49-F238E27FC236}">
                <a16:creationId xmlns:a16="http://schemas.microsoft.com/office/drawing/2014/main" id="{BCB78369-07F0-AA4D-A4BE-D4AED1C489B5}"/>
              </a:ext>
            </a:extLst>
          </p:cNvPr>
          <p:cNvSpPr>
            <a:spLocks noGrp="1" noChangeArrowheads="1"/>
          </p:cNvSpPr>
          <p:nvPr>
            <p:ph type="title"/>
          </p:nvPr>
        </p:nvSpPr>
        <p:spPr>
          <a:xfrm>
            <a:off x="1251678" y="382385"/>
            <a:ext cx="10178322" cy="1492132"/>
          </a:xfrm>
        </p:spPr>
        <p:txBody>
          <a:bodyPr>
            <a:normAutofit/>
          </a:bodyPr>
          <a:lstStyle/>
          <a:p>
            <a:pPr eaLnBrk="1" hangingPunct="1"/>
            <a:r>
              <a:rPr lang="it-IT" altLang="it-IT" dirty="0">
                <a:solidFill>
                  <a:schemeClr val="bg2"/>
                </a:solidFill>
                <a:ea typeface="ＭＳ Ｐゴシック" panose="020B0600070205080204" pitchFamily="34" charset="-128"/>
              </a:rPr>
              <a:t>Asse orizzontale</a:t>
            </a:r>
          </a:p>
        </p:txBody>
      </p:sp>
      <p:sp>
        <p:nvSpPr>
          <p:cNvPr id="4" name="Segnaposto contenuto 3">
            <a:extLst>
              <a:ext uri="{FF2B5EF4-FFF2-40B4-BE49-F238E27FC236}">
                <a16:creationId xmlns:a16="http://schemas.microsoft.com/office/drawing/2014/main" id="{9B454050-69B7-8944-B09F-EADC0897A418}"/>
              </a:ext>
            </a:extLst>
          </p:cNvPr>
          <p:cNvSpPr>
            <a:spLocks noGrp="1"/>
          </p:cNvSpPr>
          <p:nvPr>
            <p:ph idx="1"/>
          </p:nvPr>
        </p:nvSpPr>
        <p:spPr>
          <a:xfrm>
            <a:off x="1251678" y="2286001"/>
            <a:ext cx="10178322" cy="3593591"/>
          </a:xfrm>
        </p:spPr>
        <p:txBody>
          <a:bodyPr>
            <a:normAutofit fontScale="92500"/>
          </a:bodyPr>
          <a:lstStyle/>
          <a:p>
            <a:r>
              <a:rPr lang="it-IT" altLang="it-IT" sz="190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Include l'ansia prodotta dagli stress sulla famiglia nel suo avanzare nel tempo, quando affronta i cambiamenti e le transizioni del ciclo di vita familiare</a:t>
            </a:r>
          </a:p>
          <a:p>
            <a:r>
              <a:rPr lang="it-IT" altLang="it-IT" sz="190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Comprende sia gli stress evolutivi prevedibili, sia gli eventi imprevedibili, "the </a:t>
            </a:r>
            <a:r>
              <a:rPr lang="it-IT" altLang="it-IT" sz="1900" dirty="0" err="1">
                <a:solidFill>
                  <a:schemeClr val="tx2"/>
                </a:solidFill>
                <a:latin typeface="Arial" panose="020B0604020202020204" pitchFamily="34" charset="0"/>
                <a:ea typeface="ＭＳ Ｐゴシック" panose="020B0600070205080204" pitchFamily="34" charset="-128"/>
                <a:cs typeface="Arial" panose="020B0604020202020204" pitchFamily="34" charset="0"/>
              </a:rPr>
              <a:t>slings</a:t>
            </a:r>
            <a:r>
              <a:rPr lang="it-IT" altLang="it-IT" sz="190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 and </a:t>
            </a:r>
            <a:r>
              <a:rPr lang="it-IT" altLang="it-IT" sz="1900" dirty="0" err="1">
                <a:solidFill>
                  <a:schemeClr val="tx2"/>
                </a:solidFill>
                <a:latin typeface="Arial" panose="020B0604020202020204" pitchFamily="34" charset="0"/>
                <a:ea typeface="ＭＳ Ｐゴシック" panose="020B0600070205080204" pitchFamily="34" charset="-128"/>
                <a:cs typeface="Arial" panose="020B0604020202020204" pitchFamily="34" charset="0"/>
              </a:rPr>
              <a:t>arrow</a:t>
            </a:r>
            <a:r>
              <a:rPr lang="it-IT" altLang="it-IT" sz="190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 of </a:t>
            </a:r>
            <a:r>
              <a:rPr lang="it-IT" altLang="it-IT" sz="1900" dirty="0" err="1">
                <a:solidFill>
                  <a:schemeClr val="tx2"/>
                </a:solidFill>
                <a:latin typeface="Arial" panose="020B0604020202020204" pitchFamily="34" charset="0"/>
                <a:ea typeface="ＭＳ Ｐゴシック" panose="020B0600070205080204" pitchFamily="34" charset="-128"/>
                <a:cs typeface="Arial" panose="020B0604020202020204" pitchFamily="34" charset="0"/>
              </a:rPr>
              <a:t>outrageous</a:t>
            </a:r>
            <a:r>
              <a:rPr lang="it-IT" altLang="it-IT" sz="190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 fortune" ("le pietre e i dardi scagliati dall'oltraggiosa fortuna" Shakespeare </a:t>
            </a:r>
            <a:r>
              <a:rPr lang="it-IT" altLang="it-IT" sz="1900" i="1"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Amleto</a:t>
            </a:r>
            <a:r>
              <a:rPr lang="it-IT" altLang="it-IT" sz="190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 che possono interrompere il processo del ciclo di vita (morte prematura, nascita di un figlio menomato, malattia cronica, guerra ecc.)</a:t>
            </a:r>
          </a:p>
          <a:p>
            <a:r>
              <a:rPr lang="it-IT" altLang="it-IT" sz="1900" b="1"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Ogni famiglia apparirà estremamente disfunzionale  se si verifica un considerevole stress sull'asse orizzontale. Ed anche un lieve stress orizzontale, in una famiglia in cui l'asse verticale sia carico di un intenso stress, creerà un grave ostacolo nel sistema....."</a:t>
            </a:r>
            <a:r>
              <a:rPr lang="it-IT" altLang="it-IT" sz="1900" b="1" dirty="0">
                <a:solidFill>
                  <a:schemeClr val="tx2"/>
                </a:solidFill>
                <a:ea typeface="ＭＳ Ｐゴシック" panose="020B0600070205080204" pitchFamily="34" charset="-128"/>
              </a:rPr>
              <a:t> </a:t>
            </a:r>
          </a:p>
          <a:p>
            <a:pPr>
              <a:lnSpc>
                <a:spcPct val="90000"/>
              </a:lnSpc>
            </a:pPr>
            <a:r>
              <a:rPr lang="it-IT" sz="1900" dirty="0">
                <a:solidFill>
                  <a:schemeClr val="tx2"/>
                </a:solidFill>
                <a:ea typeface="ＭＳ Ｐゴシック" panose="020B0600070205080204" pitchFamily="34" charset="-128"/>
              </a:rPr>
              <a:t>Senza dimenticare</a:t>
            </a:r>
            <a:r>
              <a:rPr lang="it-IT" sz="1900" b="1" dirty="0">
                <a:solidFill>
                  <a:schemeClr val="tx2"/>
                </a:solidFill>
                <a:ea typeface="ＭＳ Ｐゴシック" panose="020B0600070205080204" pitchFamily="34" charset="-128"/>
              </a:rPr>
              <a:t> lo stress contingente: </a:t>
            </a:r>
            <a:r>
              <a:rPr lang="it-IT" sz="1800" dirty="0">
                <a:latin typeface="Arial" panose="020B0604020202020204" pitchFamily="34" charset="0"/>
                <a:ea typeface="ＭＳ Ｐゴシック" panose="020B0600070205080204" pitchFamily="34" charset="-128"/>
                <a:cs typeface="Arial" panose="020B0604020202020204" pitchFamily="34" charset="0"/>
              </a:rPr>
              <a:t>Il vivere in questo posto e in questo tempo. </a:t>
            </a:r>
            <a:r>
              <a:rPr lang="it-IT" altLang="it-IT" sz="1800" dirty="0">
                <a:latin typeface="Arial" panose="020B0604020202020204" pitchFamily="34" charset="0"/>
                <a:ea typeface="ＭＳ Ｐゴシック" panose="020B0600070205080204" pitchFamily="34" charset="-128"/>
                <a:cs typeface="Arial" panose="020B0604020202020204" pitchFamily="34" charset="0"/>
              </a:rPr>
              <a:t>Non si deve ignorare il contesto sociale, economico e politico e la sua influenza sulle famiglie</a:t>
            </a:r>
            <a:endParaRPr lang="it-IT" sz="1900" b="1" dirty="0">
              <a:solidFill>
                <a:schemeClr val="tx2"/>
              </a:solidFill>
            </a:endParaRPr>
          </a:p>
          <a:p>
            <a:endParaRPr lang="it-IT" sz="1900" dirty="0">
              <a:solidFill>
                <a:schemeClr val="tx2"/>
              </a:solidFill>
            </a:endParaRPr>
          </a:p>
        </p:txBody>
      </p:sp>
    </p:spTree>
    <p:extLst>
      <p:ext uri="{BB962C8B-B14F-4D97-AF65-F5344CB8AC3E}">
        <p14:creationId xmlns:p14="http://schemas.microsoft.com/office/powerpoint/2010/main" val="415369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nvPr>
        </p:nvGraphicFramePr>
        <p:xfrm>
          <a:off x="1775520" y="1523926"/>
          <a:ext cx="8229600" cy="4713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2135560" y="404664"/>
            <a:ext cx="2519280" cy="923330"/>
          </a:xfrm>
          <a:prstGeom prst="rect">
            <a:avLst/>
          </a:prstGeom>
          <a:noFill/>
        </p:spPr>
        <p:txBody>
          <a:bodyPr wrap="none" lIns="91440" tIns="45720" rIns="91440" bIns="45720">
            <a:spAutoFit/>
          </a:bodyPr>
          <a:lstStyle/>
          <a:p>
            <a:pPr algn="ctr"/>
            <a:r>
              <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EVENTO</a:t>
            </a:r>
          </a:p>
        </p:txBody>
      </p:sp>
    </p:spTree>
    <p:extLst>
      <p:ext uri="{BB962C8B-B14F-4D97-AF65-F5344CB8AC3E}">
        <p14:creationId xmlns:p14="http://schemas.microsoft.com/office/powerpoint/2010/main" val="316003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F8C774-0DE5-DD40-8C5D-DDBF93096CE0}"/>
              </a:ext>
            </a:extLst>
          </p:cNvPr>
          <p:cNvSpPr>
            <a:spLocks noGrp="1"/>
          </p:cNvSpPr>
          <p:nvPr>
            <p:ph type="title"/>
          </p:nvPr>
        </p:nvSpPr>
        <p:spPr>
          <a:xfrm>
            <a:off x="4881966" y="523881"/>
            <a:ext cx="6548034" cy="1994598"/>
          </a:xfrm>
        </p:spPr>
        <p:txBody>
          <a:bodyPr>
            <a:normAutofit fontScale="90000"/>
          </a:bodyPr>
          <a:lstStyle/>
          <a:p>
            <a:r>
              <a:rPr lang="it-IT" dirty="0"/>
              <a:t>Disturbi correlati a eventi traumatici e stressanti (DSM 5)</a:t>
            </a:r>
          </a:p>
        </p:txBody>
      </p:sp>
      <p:graphicFrame>
        <p:nvGraphicFramePr>
          <p:cNvPr id="4" name="Segnaposto contenuto 3">
            <a:extLst>
              <a:ext uri="{FF2B5EF4-FFF2-40B4-BE49-F238E27FC236}">
                <a16:creationId xmlns:a16="http://schemas.microsoft.com/office/drawing/2014/main" id="{AF7181EC-F2E8-424F-BF99-28F86B62AD74}"/>
              </a:ext>
            </a:extLst>
          </p:cNvPr>
          <p:cNvGraphicFramePr>
            <a:graphicFrameLocks noGrp="1"/>
          </p:cNvGraphicFramePr>
          <p:nvPr>
            <p:ph idx="1"/>
            <p:extLst>
              <p:ext uri="{D42A27DB-BD31-4B8C-83A1-F6EECF244321}">
                <p14:modId xmlns:p14="http://schemas.microsoft.com/office/powerpoint/2010/main" val="933169255"/>
              </p:ext>
            </p:extLst>
          </p:nvPr>
        </p:nvGraphicFramePr>
        <p:xfrm>
          <a:off x="1250950" y="2735451"/>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descr="CLINICA">
            <a:extLst>
              <a:ext uri="{FF2B5EF4-FFF2-40B4-BE49-F238E27FC236}">
                <a16:creationId xmlns:a16="http://schemas.microsoft.com/office/drawing/2014/main" id="{FC470758-E52D-2241-92D8-C44AAE1CE58E}"/>
              </a:ext>
            </a:extLst>
          </p:cNvPr>
          <p:cNvPicPr>
            <a:picLocks noChangeAspect="1" noChangeArrowheads="1"/>
          </p:cNvPicPr>
          <p:nvPr/>
        </p:nvPicPr>
        <p:blipFill>
          <a:blip r:embed="rId8"/>
          <a:srcRect/>
          <a:stretch>
            <a:fillRect/>
          </a:stretch>
        </p:blipFill>
        <p:spPr bwMode="auto">
          <a:xfrm>
            <a:off x="1115877" y="382385"/>
            <a:ext cx="3449401" cy="2209068"/>
          </a:xfrm>
          <a:prstGeom prst="rect">
            <a:avLst/>
          </a:prstGeom>
          <a:noFill/>
        </p:spPr>
      </p:pic>
    </p:spTree>
    <p:extLst>
      <p:ext uri="{BB962C8B-B14F-4D97-AF65-F5344CB8AC3E}">
        <p14:creationId xmlns:p14="http://schemas.microsoft.com/office/powerpoint/2010/main" val="179399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DD4374-8EB8-BD41-984A-C2E6A9E045FF}"/>
              </a:ext>
            </a:extLst>
          </p:cNvPr>
          <p:cNvSpPr>
            <a:spLocks noGrp="1"/>
          </p:cNvSpPr>
          <p:nvPr>
            <p:ph type="title"/>
          </p:nvPr>
        </p:nvSpPr>
        <p:spPr>
          <a:xfrm>
            <a:off x="1251678" y="382385"/>
            <a:ext cx="10178322" cy="1492132"/>
          </a:xfrm>
        </p:spPr>
        <p:txBody>
          <a:bodyPr anchor="ctr">
            <a:normAutofit/>
          </a:bodyPr>
          <a:lstStyle/>
          <a:p>
            <a:r>
              <a:rPr lang="it-IT"/>
              <a:t>Trauma cumulativo o complesso</a:t>
            </a:r>
          </a:p>
        </p:txBody>
      </p:sp>
      <p:graphicFrame>
        <p:nvGraphicFramePr>
          <p:cNvPr id="5" name="Segnaposto contenuto 2">
            <a:extLst>
              <a:ext uri="{FF2B5EF4-FFF2-40B4-BE49-F238E27FC236}">
                <a16:creationId xmlns:a16="http://schemas.microsoft.com/office/drawing/2014/main" id="{EDEDC225-AB32-4E9A-9E2F-AF87D4601FEA}"/>
              </a:ext>
            </a:extLst>
          </p:cNvPr>
          <p:cNvGraphicFramePr>
            <a:graphicFrameLocks noGrp="1"/>
          </p:cNvGraphicFramePr>
          <p:nvPr>
            <p:ph idx="1"/>
            <p:extLst>
              <p:ext uri="{D42A27DB-BD31-4B8C-83A1-F6EECF244321}">
                <p14:modId xmlns:p14="http://schemas.microsoft.com/office/powerpoint/2010/main" val="4193198832"/>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3484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2" descr="C:\Users\annibale.fanali\Pictures\Immagini\Depressione 2.jpg">
            <a:extLst>
              <a:ext uri="{FF2B5EF4-FFF2-40B4-BE49-F238E27FC236}">
                <a16:creationId xmlns:a16="http://schemas.microsoft.com/office/drawing/2014/main" id="{63BF42B5-428D-DF4C-B262-099FF53EA3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05" r="15452" b="1"/>
          <a:stretch/>
        </p:blipFill>
        <p:spPr bwMode="auto">
          <a:xfrm>
            <a:off x="7373816" y="2145636"/>
            <a:ext cx="4261588" cy="3954707"/>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a:extLst>
              <a:ext uri="{FF2B5EF4-FFF2-40B4-BE49-F238E27FC236}">
                <a16:creationId xmlns:a16="http://schemas.microsoft.com/office/drawing/2014/main" id="{47F8A8B8-9430-4684-AA47-456455FF8C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9528486 w 12192000"/>
              <a:gd name="connsiteY5" fmla="*/ 2197353 h 6858000"/>
              <a:gd name="connsiteX6" fmla="*/ 9491031 w 12192000"/>
              <a:gd name="connsiteY6" fmla="*/ 2200864 h 6858000"/>
              <a:gd name="connsiteX7" fmla="*/ 9454747 w 12192000"/>
              <a:gd name="connsiteY7" fmla="*/ 2210228 h 6858000"/>
              <a:gd name="connsiteX8" fmla="*/ 9419633 w 12192000"/>
              <a:gd name="connsiteY8" fmla="*/ 2224273 h 6858000"/>
              <a:gd name="connsiteX9" fmla="*/ 9383349 w 12192000"/>
              <a:gd name="connsiteY9" fmla="*/ 2241830 h 6858000"/>
              <a:gd name="connsiteX10" fmla="*/ 9349405 w 12192000"/>
              <a:gd name="connsiteY10" fmla="*/ 2261728 h 6858000"/>
              <a:gd name="connsiteX11" fmla="*/ 9314292 w 12192000"/>
              <a:gd name="connsiteY11" fmla="*/ 2282796 h 6858000"/>
              <a:gd name="connsiteX12" fmla="*/ 9279178 w 12192000"/>
              <a:gd name="connsiteY12" fmla="*/ 2301524 h 6858000"/>
              <a:gd name="connsiteX13" fmla="*/ 9244064 w 12192000"/>
              <a:gd name="connsiteY13" fmla="*/ 2320251 h 6858000"/>
              <a:gd name="connsiteX14" fmla="*/ 9208950 w 12192000"/>
              <a:gd name="connsiteY14" fmla="*/ 2334296 h 6858000"/>
              <a:gd name="connsiteX15" fmla="*/ 9172666 w 12192000"/>
              <a:gd name="connsiteY15" fmla="*/ 2343660 h 6858000"/>
              <a:gd name="connsiteX16" fmla="*/ 9136382 w 12192000"/>
              <a:gd name="connsiteY16" fmla="*/ 2348342 h 6858000"/>
              <a:gd name="connsiteX17" fmla="*/ 9097757 w 12192000"/>
              <a:gd name="connsiteY17" fmla="*/ 2348342 h 6858000"/>
              <a:gd name="connsiteX18" fmla="*/ 9057961 w 12192000"/>
              <a:gd name="connsiteY18" fmla="*/ 2346001 h 6858000"/>
              <a:gd name="connsiteX19" fmla="*/ 9018166 w 12192000"/>
              <a:gd name="connsiteY19" fmla="*/ 2341319 h 6858000"/>
              <a:gd name="connsiteX20" fmla="*/ 8978370 w 12192000"/>
              <a:gd name="connsiteY20" fmla="*/ 2335467 h 6858000"/>
              <a:gd name="connsiteX21" fmla="*/ 8938575 w 12192000"/>
              <a:gd name="connsiteY21" fmla="*/ 2330785 h 6858000"/>
              <a:gd name="connsiteX22" fmla="*/ 8898779 w 12192000"/>
              <a:gd name="connsiteY22" fmla="*/ 2327274 h 6858000"/>
              <a:gd name="connsiteX23" fmla="*/ 8861324 w 12192000"/>
              <a:gd name="connsiteY23" fmla="*/ 2328444 h 6858000"/>
              <a:gd name="connsiteX24" fmla="*/ 8825040 w 12192000"/>
              <a:gd name="connsiteY24" fmla="*/ 2333126 h 6858000"/>
              <a:gd name="connsiteX25" fmla="*/ 8789926 w 12192000"/>
              <a:gd name="connsiteY25" fmla="*/ 2343660 h 6858000"/>
              <a:gd name="connsiteX26" fmla="*/ 8760665 w 12192000"/>
              <a:gd name="connsiteY26" fmla="*/ 2358876 h 6858000"/>
              <a:gd name="connsiteX27" fmla="*/ 8732574 w 12192000"/>
              <a:gd name="connsiteY27" fmla="*/ 2378774 h 6858000"/>
              <a:gd name="connsiteX28" fmla="*/ 8707994 w 12192000"/>
              <a:gd name="connsiteY28" fmla="*/ 2402183 h 6858000"/>
              <a:gd name="connsiteX29" fmla="*/ 8683415 w 12192000"/>
              <a:gd name="connsiteY29" fmla="*/ 2429103 h 6858000"/>
              <a:gd name="connsiteX30" fmla="*/ 8661176 w 12192000"/>
              <a:gd name="connsiteY30" fmla="*/ 2457194 h 6858000"/>
              <a:gd name="connsiteX31" fmla="*/ 8638937 w 12192000"/>
              <a:gd name="connsiteY31" fmla="*/ 2486456 h 6858000"/>
              <a:gd name="connsiteX32" fmla="*/ 8616699 w 12192000"/>
              <a:gd name="connsiteY32" fmla="*/ 2515717 h 6858000"/>
              <a:gd name="connsiteX33" fmla="*/ 8594460 w 12192000"/>
              <a:gd name="connsiteY33" fmla="*/ 2543808 h 6858000"/>
              <a:gd name="connsiteX34" fmla="*/ 8571051 w 12192000"/>
              <a:gd name="connsiteY34" fmla="*/ 2570729 h 6858000"/>
              <a:gd name="connsiteX35" fmla="*/ 8544130 w 12192000"/>
              <a:gd name="connsiteY35" fmla="*/ 2594138 h 6858000"/>
              <a:gd name="connsiteX36" fmla="*/ 8518380 w 12192000"/>
              <a:gd name="connsiteY36" fmla="*/ 2615206 h 6858000"/>
              <a:gd name="connsiteX37" fmla="*/ 8489119 w 12192000"/>
              <a:gd name="connsiteY37" fmla="*/ 2631593 h 6858000"/>
              <a:gd name="connsiteX38" fmla="*/ 8457516 w 12192000"/>
              <a:gd name="connsiteY38" fmla="*/ 2645638 h 6858000"/>
              <a:gd name="connsiteX39" fmla="*/ 8423573 w 12192000"/>
              <a:gd name="connsiteY39" fmla="*/ 2657343 h 6858000"/>
              <a:gd name="connsiteX40" fmla="*/ 8388459 w 12192000"/>
              <a:gd name="connsiteY40" fmla="*/ 2667877 h 6858000"/>
              <a:gd name="connsiteX41" fmla="*/ 8353346 w 12192000"/>
              <a:gd name="connsiteY41" fmla="*/ 2677241 h 6858000"/>
              <a:gd name="connsiteX42" fmla="*/ 8317062 w 12192000"/>
              <a:gd name="connsiteY42" fmla="*/ 2686604 h 6858000"/>
              <a:gd name="connsiteX43" fmla="*/ 8283118 w 12192000"/>
              <a:gd name="connsiteY43" fmla="*/ 2697138 h 6858000"/>
              <a:gd name="connsiteX44" fmla="*/ 8249175 w 12192000"/>
              <a:gd name="connsiteY44" fmla="*/ 2708843 h 6858000"/>
              <a:gd name="connsiteX45" fmla="*/ 8217573 w 12192000"/>
              <a:gd name="connsiteY45" fmla="*/ 2722888 h 6858000"/>
              <a:gd name="connsiteX46" fmla="*/ 8189482 w 12192000"/>
              <a:gd name="connsiteY46" fmla="*/ 2740445 h 6858000"/>
              <a:gd name="connsiteX47" fmla="*/ 8163732 w 12192000"/>
              <a:gd name="connsiteY47" fmla="*/ 2761514 h 6858000"/>
              <a:gd name="connsiteX48" fmla="*/ 8142663 w 12192000"/>
              <a:gd name="connsiteY48" fmla="*/ 2787264 h 6858000"/>
              <a:gd name="connsiteX49" fmla="*/ 8125106 w 12192000"/>
              <a:gd name="connsiteY49" fmla="*/ 2815355 h 6858000"/>
              <a:gd name="connsiteX50" fmla="*/ 8111061 w 12192000"/>
              <a:gd name="connsiteY50" fmla="*/ 2846957 h 6858000"/>
              <a:gd name="connsiteX51" fmla="*/ 8099356 w 12192000"/>
              <a:gd name="connsiteY51" fmla="*/ 2880900 h 6858000"/>
              <a:gd name="connsiteX52" fmla="*/ 8088822 w 12192000"/>
              <a:gd name="connsiteY52" fmla="*/ 2914844 h 6858000"/>
              <a:gd name="connsiteX53" fmla="*/ 8079459 w 12192000"/>
              <a:gd name="connsiteY53" fmla="*/ 2951128 h 6858000"/>
              <a:gd name="connsiteX54" fmla="*/ 8070095 w 12192000"/>
              <a:gd name="connsiteY54" fmla="*/ 2986242 h 6858000"/>
              <a:gd name="connsiteX55" fmla="*/ 8059561 w 12192000"/>
              <a:gd name="connsiteY55" fmla="*/ 3021355 h 6858000"/>
              <a:gd name="connsiteX56" fmla="*/ 8047856 w 12192000"/>
              <a:gd name="connsiteY56" fmla="*/ 3055299 h 6858000"/>
              <a:gd name="connsiteX57" fmla="*/ 8033811 w 12192000"/>
              <a:gd name="connsiteY57" fmla="*/ 3086901 h 6858000"/>
              <a:gd name="connsiteX58" fmla="*/ 8017424 w 12192000"/>
              <a:gd name="connsiteY58" fmla="*/ 3116162 h 6858000"/>
              <a:gd name="connsiteX59" fmla="*/ 7996356 w 12192000"/>
              <a:gd name="connsiteY59" fmla="*/ 3141913 h 6858000"/>
              <a:gd name="connsiteX60" fmla="*/ 7972947 w 12192000"/>
              <a:gd name="connsiteY60" fmla="*/ 3168833 h 6858000"/>
              <a:gd name="connsiteX61" fmla="*/ 7946026 w 12192000"/>
              <a:gd name="connsiteY61" fmla="*/ 3192242 h 6858000"/>
              <a:gd name="connsiteX62" fmla="*/ 7916765 w 12192000"/>
              <a:gd name="connsiteY62" fmla="*/ 3214481 h 6858000"/>
              <a:gd name="connsiteX63" fmla="*/ 7887503 w 12192000"/>
              <a:gd name="connsiteY63" fmla="*/ 3236720 h 6858000"/>
              <a:gd name="connsiteX64" fmla="*/ 7858242 w 12192000"/>
              <a:gd name="connsiteY64" fmla="*/ 3258958 h 6858000"/>
              <a:gd name="connsiteX65" fmla="*/ 7830151 w 12192000"/>
              <a:gd name="connsiteY65" fmla="*/ 3281197 h 6858000"/>
              <a:gd name="connsiteX66" fmla="*/ 7803230 w 12192000"/>
              <a:gd name="connsiteY66" fmla="*/ 3305777 h 6858000"/>
              <a:gd name="connsiteX67" fmla="*/ 7779821 w 12192000"/>
              <a:gd name="connsiteY67" fmla="*/ 3330356 h 6858000"/>
              <a:gd name="connsiteX68" fmla="*/ 7759923 w 12192000"/>
              <a:gd name="connsiteY68" fmla="*/ 3358447 h 6858000"/>
              <a:gd name="connsiteX69" fmla="*/ 7744708 w 12192000"/>
              <a:gd name="connsiteY69" fmla="*/ 3387709 h 6858000"/>
              <a:gd name="connsiteX70" fmla="*/ 7734173 w 12192000"/>
              <a:gd name="connsiteY70" fmla="*/ 3422822 h 6858000"/>
              <a:gd name="connsiteX71" fmla="*/ 7729492 w 12192000"/>
              <a:gd name="connsiteY71" fmla="*/ 3459107 h 6858000"/>
              <a:gd name="connsiteX72" fmla="*/ 7728321 w 12192000"/>
              <a:gd name="connsiteY72" fmla="*/ 3496561 h 6858000"/>
              <a:gd name="connsiteX73" fmla="*/ 7731832 w 12192000"/>
              <a:gd name="connsiteY73" fmla="*/ 3536357 h 6858000"/>
              <a:gd name="connsiteX74" fmla="*/ 7736514 w 12192000"/>
              <a:gd name="connsiteY74" fmla="*/ 3576152 h 6858000"/>
              <a:gd name="connsiteX75" fmla="*/ 7742367 w 12192000"/>
              <a:gd name="connsiteY75" fmla="*/ 3615948 h 6858000"/>
              <a:gd name="connsiteX76" fmla="*/ 7747048 w 12192000"/>
              <a:gd name="connsiteY76" fmla="*/ 3655744 h 6858000"/>
              <a:gd name="connsiteX77" fmla="*/ 7749389 w 12192000"/>
              <a:gd name="connsiteY77" fmla="*/ 3695539 h 6858000"/>
              <a:gd name="connsiteX78" fmla="*/ 7749389 w 12192000"/>
              <a:gd name="connsiteY78" fmla="*/ 3734164 h 6858000"/>
              <a:gd name="connsiteX79" fmla="*/ 7744708 w 12192000"/>
              <a:gd name="connsiteY79" fmla="*/ 3770449 h 6858000"/>
              <a:gd name="connsiteX80" fmla="*/ 7735344 w 12192000"/>
              <a:gd name="connsiteY80" fmla="*/ 3806733 h 6858000"/>
              <a:gd name="connsiteX81" fmla="*/ 7721298 w 12192000"/>
              <a:gd name="connsiteY81" fmla="*/ 3840676 h 6858000"/>
              <a:gd name="connsiteX82" fmla="*/ 7703741 w 12192000"/>
              <a:gd name="connsiteY82" fmla="*/ 3875790 h 6858000"/>
              <a:gd name="connsiteX83" fmla="*/ 7683844 w 12192000"/>
              <a:gd name="connsiteY83" fmla="*/ 3910903 h 6858000"/>
              <a:gd name="connsiteX84" fmla="*/ 7662775 w 12192000"/>
              <a:gd name="connsiteY84" fmla="*/ 3946017 h 6858000"/>
              <a:gd name="connsiteX85" fmla="*/ 7642878 w 12192000"/>
              <a:gd name="connsiteY85" fmla="*/ 3979961 h 6858000"/>
              <a:gd name="connsiteX86" fmla="*/ 7625321 w 12192000"/>
              <a:gd name="connsiteY86" fmla="*/ 4016245 h 6858000"/>
              <a:gd name="connsiteX87" fmla="*/ 7611275 w 12192000"/>
              <a:gd name="connsiteY87" fmla="*/ 4051358 h 6858000"/>
              <a:gd name="connsiteX88" fmla="*/ 7601912 w 12192000"/>
              <a:gd name="connsiteY88" fmla="*/ 4087643 h 6858000"/>
              <a:gd name="connsiteX89" fmla="*/ 7598400 w 12192000"/>
              <a:gd name="connsiteY89" fmla="*/ 4125097 h 6858000"/>
              <a:gd name="connsiteX90" fmla="*/ 7601912 w 12192000"/>
              <a:gd name="connsiteY90" fmla="*/ 4162552 h 6858000"/>
              <a:gd name="connsiteX91" fmla="*/ 7611275 w 12192000"/>
              <a:gd name="connsiteY91" fmla="*/ 4198836 h 6858000"/>
              <a:gd name="connsiteX92" fmla="*/ 7625321 w 12192000"/>
              <a:gd name="connsiteY92" fmla="*/ 4233950 h 6858000"/>
              <a:gd name="connsiteX93" fmla="*/ 7642878 w 12192000"/>
              <a:gd name="connsiteY93" fmla="*/ 4270234 h 6858000"/>
              <a:gd name="connsiteX94" fmla="*/ 7662775 w 12192000"/>
              <a:gd name="connsiteY94" fmla="*/ 4304177 h 6858000"/>
              <a:gd name="connsiteX95" fmla="*/ 7683844 w 12192000"/>
              <a:gd name="connsiteY95" fmla="*/ 4339291 h 6858000"/>
              <a:gd name="connsiteX96" fmla="*/ 7703741 w 12192000"/>
              <a:gd name="connsiteY96" fmla="*/ 4374405 h 6858000"/>
              <a:gd name="connsiteX97" fmla="*/ 7721298 w 12192000"/>
              <a:gd name="connsiteY97" fmla="*/ 4409519 h 6858000"/>
              <a:gd name="connsiteX98" fmla="*/ 7735344 w 12192000"/>
              <a:gd name="connsiteY98" fmla="*/ 4443462 h 6858000"/>
              <a:gd name="connsiteX99" fmla="*/ 7744708 w 12192000"/>
              <a:gd name="connsiteY99" fmla="*/ 4479746 h 6858000"/>
              <a:gd name="connsiteX100" fmla="*/ 7749389 w 12192000"/>
              <a:gd name="connsiteY100" fmla="*/ 4516030 h 6858000"/>
              <a:gd name="connsiteX101" fmla="*/ 7749389 w 12192000"/>
              <a:gd name="connsiteY101" fmla="*/ 4554655 h 6858000"/>
              <a:gd name="connsiteX102" fmla="*/ 7747048 w 12192000"/>
              <a:gd name="connsiteY102" fmla="*/ 4594451 h 6858000"/>
              <a:gd name="connsiteX103" fmla="*/ 7742367 w 12192000"/>
              <a:gd name="connsiteY103" fmla="*/ 4634247 h 6858000"/>
              <a:gd name="connsiteX104" fmla="*/ 7736514 w 12192000"/>
              <a:gd name="connsiteY104" fmla="*/ 4674042 h 6858000"/>
              <a:gd name="connsiteX105" fmla="*/ 7731832 w 12192000"/>
              <a:gd name="connsiteY105" fmla="*/ 4713838 h 6858000"/>
              <a:gd name="connsiteX106" fmla="*/ 7728321 w 12192000"/>
              <a:gd name="connsiteY106" fmla="*/ 4753633 h 6858000"/>
              <a:gd name="connsiteX107" fmla="*/ 7729492 w 12192000"/>
              <a:gd name="connsiteY107" fmla="*/ 4791088 h 6858000"/>
              <a:gd name="connsiteX108" fmla="*/ 7734173 w 12192000"/>
              <a:gd name="connsiteY108" fmla="*/ 4827372 h 6858000"/>
              <a:gd name="connsiteX109" fmla="*/ 7744708 w 12192000"/>
              <a:gd name="connsiteY109" fmla="*/ 4862486 h 6858000"/>
              <a:gd name="connsiteX110" fmla="*/ 7759923 w 12192000"/>
              <a:gd name="connsiteY110" fmla="*/ 4891747 h 6858000"/>
              <a:gd name="connsiteX111" fmla="*/ 7779821 w 12192000"/>
              <a:gd name="connsiteY111" fmla="*/ 4919838 h 6858000"/>
              <a:gd name="connsiteX112" fmla="*/ 7803230 w 12192000"/>
              <a:gd name="connsiteY112" fmla="*/ 4944418 h 6858000"/>
              <a:gd name="connsiteX113" fmla="*/ 7830151 w 12192000"/>
              <a:gd name="connsiteY113" fmla="*/ 4968998 h 6858000"/>
              <a:gd name="connsiteX114" fmla="*/ 7858242 w 12192000"/>
              <a:gd name="connsiteY114" fmla="*/ 4991236 h 6858000"/>
              <a:gd name="connsiteX115" fmla="*/ 7887503 w 12192000"/>
              <a:gd name="connsiteY115" fmla="*/ 5013475 h 6858000"/>
              <a:gd name="connsiteX116" fmla="*/ 7916765 w 12192000"/>
              <a:gd name="connsiteY116" fmla="*/ 5035714 h 6858000"/>
              <a:gd name="connsiteX117" fmla="*/ 7946026 w 12192000"/>
              <a:gd name="connsiteY117" fmla="*/ 5057952 h 6858000"/>
              <a:gd name="connsiteX118" fmla="*/ 7972947 w 12192000"/>
              <a:gd name="connsiteY118" fmla="*/ 5081362 h 6858000"/>
              <a:gd name="connsiteX119" fmla="*/ 7996356 w 12192000"/>
              <a:gd name="connsiteY119" fmla="*/ 5108282 h 6858000"/>
              <a:gd name="connsiteX120" fmla="*/ 8017424 w 12192000"/>
              <a:gd name="connsiteY120" fmla="*/ 5134032 h 6858000"/>
              <a:gd name="connsiteX121" fmla="*/ 8033811 w 12192000"/>
              <a:gd name="connsiteY121" fmla="*/ 5163294 h 6858000"/>
              <a:gd name="connsiteX122" fmla="*/ 8047856 w 12192000"/>
              <a:gd name="connsiteY122" fmla="*/ 5194896 h 6858000"/>
              <a:gd name="connsiteX123" fmla="*/ 8059561 w 12192000"/>
              <a:gd name="connsiteY123" fmla="*/ 5228839 h 6858000"/>
              <a:gd name="connsiteX124" fmla="*/ 8070095 w 12192000"/>
              <a:gd name="connsiteY124" fmla="*/ 5263953 h 6858000"/>
              <a:gd name="connsiteX125" fmla="*/ 8079459 w 12192000"/>
              <a:gd name="connsiteY125" fmla="*/ 5299067 h 6858000"/>
              <a:gd name="connsiteX126" fmla="*/ 8088822 w 12192000"/>
              <a:gd name="connsiteY126" fmla="*/ 5335351 h 6858000"/>
              <a:gd name="connsiteX127" fmla="*/ 8099356 w 12192000"/>
              <a:gd name="connsiteY127" fmla="*/ 5369294 h 6858000"/>
              <a:gd name="connsiteX128" fmla="*/ 8111061 w 12192000"/>
              <a:gd name="connsiteY128" fmla="*/ 5403238 h 6858000"/>
              <a:gd name="connsiteX129" fmla="*/ 8125106 w 12192000"/>
              <a:gd name="connsiteY129" fmla="*/ 5434840 h 6858000"/>
              <a:gd name="connsiteX130" fmla="*/ 8142663 w 12192000"/>
              <a:gd name="connsiteY130" fmla="*/ 5462931 h 6858000"/>
              <a:gd name="connsiteX131" fmla="*/ 8163732 w 12192000"/>
              <a:gd name="connsiteY131" fmla="*/ 5488681 h 6858000"/>
              <a:gd name="connsiteX132" fmla="*/ 8189482 w 12192000"/>
              <a:gd name="connsiteY132" fmla="*/ 5509749 h 6858000"/>
              <a:gd name="connsiteX133" fmla="*/ 8217573 w 12192000"/>
              <a:gd name="connsiteY133" fmla="*/ 5527306 h 6858000"/>
              <a:gd name="connsiteX134" fmla="*/ 8249175 w 12192000"/>
              <a:gd name="connsiteY134" fmla="*/ 5541352 h 6858000"/>
              <a:gd name="connsiteX135" fmla="*/ 8283118 w 12192000"/>
              <a:gd name="connsiteY135" fmla="*/ 5553056 h 6858000"/>
              <a:gd name="connsiteX136" fmla="*/ 8317062 w 12192000"/>
              <a:gd name="connsiteY136" fmla="*/ 5563590 h 6858000"/>
              <a:gd name="connsiteX137" fmla="*/ 8353346 w 12192000"/>
              <a:gd name="connsiteY137" fmla="*/ 5572954 h 6858000"/>
              <a:gd name="connsiteX138" fmla="*/ 8388459 w 12192000"/>
              <a:gd name="connsiteY138" fmla="*/ 5582318 h 6858000"/>
              <a:gd name="connsiteX139" fmla="*/ 8423573 w 12192000"/>
              <a:gd name="connsiteY139" fmla="*/ 5592852 h 6858000"/>
              <a:gd name="connsiteX140" fmla="*/ 8457516 w 12192000"/>
              <a:gd name="connsiteY140" fmla="*/ 5604556 h 6858000"/>
              <a:gd name="connsiteX141" fmla="*/ 8489119 w 12192000"/>
              <a:gd name="connsiteY141" fmla="*/ 5618602 h 6858000"/>
              <a:gd name="connsiteX142" fmla="*/ 8518380 w 12192000"/>
              <a:gd name="connsiteY142" fmla="*/ 5634988 h 6858000"/>
              <a:gd name="connsiteX143" fmla="*/ 8544130 w 12192000"/>
              <a:gd name="connsiteY143" fmla="*/ 5656057 h 6858000"/>
              <a:gd name="connsiteX144" fmla="*/ 8571051 w 12192000"/>
              <a:gd name="connsiteY144" fmla="*/ 5679466 h 6858000"/>
              <a:gd name="connsiteX145" fmla="*/ 8594460 w 12192000"/>
              <a:gd name="connsiteY145" fmla="*/ 5706386 h 6858000"/>
              <a:gd name="connsiteX146" fmla="*/ 8616699 w 12192000"/>
              <a:gd name="connsiteY146" fmla="*/ 5734477 h 6858000"/>
              <a:gd name="connsiteX147" fmla="*/ 8638937 w 12192000"/>
              <a:gd name="connsiteY147" fmla="*/ 5763739 h 6858000"/>
              <a:gd name="connsiteX148" fmla="*/ 8661176 w 12192000"/>
              <a:gd name="connsiteY148" fmla="*/ 5793000 h 6858000"/>
              <a:gd name="connsiteX149" fmla="*/ 8683415 w 12192000"/>
              <a:gd name="connsiteY149" fmla="*/ 5821091 h 6858000"/>
              <a:gd name="connsiteX150" fmla="*/ 8707994 w 12192000"/>
              <a:gd name="connsiteY150" fmla="*/ 5848012 h 6858000"/>
              <a:gd name="connsiteX151" fmla="*/ 8732574 w 12192000"/>
              <a:gd name="connsiteY151" fmla="*/ 5871421 h 6858000"/>
              <a:gd name="connsiteX152" fmla="*/ 8760665 w 12192000"/>
              <a:gd name="connsiteY152" fmla="*/ 5891319 h 6858000"/>
              <a:gd name="connsiteX153" fmla="*/ 8789926 w 12192000"/>
              <a:gd name="connsiteY153" fmla="*/ 5906535 h 6858000"/>
              <a:gd name="connsiteX154" fmla="*/ 8825040 w 12192000"/>
              <a:gd name="connsiteY154" fmla="*/ 5917069 h 6858000"/>
              <a:gd name="connsiteX155" fmla="*/ 8861324 w 12192000"/>
              <a:gd name="connsiteY155" fmla="*/ 5921751 h 6858000"/>
              <a:gd name="connsiteX156" fmla="*/ 8898779 w 12192000"/>
              <a:gd name="connsiteY156" fmla="*/ 5922921 h 6858000"/>
              <a:gd name="connsiteX157" fmla="*/ 8938575 w 12192000"/>
              <a:gd name="connsiteY157" fmla="*/ 5919410 h 6858000"/>
              <a:gd name="connsiteX158" fmla="*/ 8978370 w 12192000"/>
              <a:gd name="connsiteY158" fmla="*/ 5914728 h 6858000"/>
              <a:gd name="connsiteX159" fmla="*/ 9018166 w 12192000"/>
              <a:gd name="connsiteY159" fmla="*/ 5908876 h 6858000"/>
              <a:gd name="connsiteX160" fmla="*/ 9057961 w 12192000"/>
              <a:gd name="connsiteY160" fmla="*/ 5904194 h 6858000"/>
              <a:gd name="connsiteX161" fmla="*/ 9097757 w 12192000"/>
              <a:gd name="connsiteY161" fmla="*/ 5901853 h 6858000"/>
              <a:gd name="connsiteX162" fmla="*/ 9136382 w 12192000"/>
              <a:gd name="connsiteY162" fmla="*/ 5901853 h 6858000"/>
              <a:gd name="connsiteX163" fmla="*/ 9172666 w 12192000"/>
              <a:gd name="connsiteY163" fmla="*/ 5906535 h 6858000"/>
              <a:gd name="connsiteX164" fmla="*/ 9208950 w 12192000"/>
              <a:gd name="connsiteY164" fmla="*/ 5915898 h 6858000"/>
              <a:gd name="connsiteX165" fmla="*/ 9244064 w 12192000"/>
              <a:gd name="connsiteY165" fmla="*/ 5929944 h 6858000"/>
              <a:gd name="connsiteX166" fmla="*/ 9279178 w 12192000"/>
              <a:gd name="connsiteY166" fmla="*/ 5948671 h 6858000"/>
              <a:gd name="connsiteX167" fmla="*/ 9314292 w 12192000"/>
              <a:gd name="connsiteY167" fmla="*/ 5967398 h 6858000"/>
              <a:gd name="connsiteX168" fmla="*/ 9349405 w 12192000"/>
              <a:gd name="connsiteY168" fmla="*/ 5988467 h 6858000"/>
              <a:gd name="connsiteX169" fmla="*/ 9383349 w 12192000"/>
              <a:gd name="connsiteY169" fmla="*/ 6008364 h 6858000"/>
              <a:gd name="connsiteX170" fmla="*/ 9419633 w 12192000"/>
              <a:gd name="connsiteY170" fmla="*/ 6025921 h 6858000"/>
              <a:gd name="connsiteX171" fmla="*/ 9454747 w 12192000"/>
              <a:gd name="connsiteY171" fmla="*/ 6039967 h 6858000"/>
              <a:gd name="connsiteX172" fmla="*/ 9491031 w 12192000"/>
              <a:gd name="connsiteY172" fmla="*/ 6049331 h 6858000"/>
              <a:gd name="connsiteX173" fmla="*/ 9528486 w 12192000"/>
              <a:gd name="connsiteY173" fmla="*/ 6052842 h 6858000"/>
              <a:gd name="connsiteX174" fmla="*/ 9565940 w 12192000"/>
              <a:gd name="connsiteY174" fmla="*/ 6049331 h 6858000"/>
              <a:gd name="connsiteX175" fmla="*/ 9602224 w 12192000"/>
              <a:gd name="connsiteY175" fmla="*/ 6039967 h 6858000"/>
              <a:gd name="connsiteX176" fmla="*/ 9637338 w 12192000"/>
              <a:gd name="connsiteY176" fmla="*/ 6025921 h 6858000"/>
              <a:gd name="connsiteX177" fmla="*/ 9673622 w 12192000"/>
              <a:gd name="connsiteY177" fmla="*/ 6008364 h 6858000"/>
              <a:gd name="connsiteX178" fmla="*/ 9707566 w 12192000"/>
              <a:gd name="connsiteY178" fmla="*/ 5988467 h 6858000"/>
              <a:gd name="connsiteX179" fmla="*/ 9742679 w 12192000"/>
              <a:gd name="connsiteY179" fmla="*/ 5967398 h 6858000"/>
              <a:gd name="connsiteX180" fmla="*/ 9777793 w 12192000"/>
              <a:gd name="connsiteY180" fmla="*/ 5948671 h 6858000"/>
              <a:gd name="connsiteX181" fmla="*/ 9812907 w 12192000"/>
              <a:gd name="connsiteY181" fmla="*/ 5929944 h 6858000"/>
              <a:gd name="connsiteX182" fmla="*/ 9846850 w 12192000"/>
              <a:gd name="connsiteY182" fmla="*/ 5915898 h 6858000"/>
              <a:gd name="connsiteX183" fmla="*/ 9884305 w 12192000"/>
              <a:gd name="connsiteY183" fmla="*/ 5906535 h 6858000"/>
              <a:gd name="connsiteX184" fmla="*/ 9920589 w 12192000"/>
              <a:gd name="connsiteY184" fmla="*/ 5901853 h 6858000"/>
              <a:gd name="connsiteX185" fmla="*/ 9959214 w 12192000"/>
              <a:gd name="connsiteY185" fmla="*/ 5901853 h 6858000"/>
              <a:gd name="connsiteX186" fmla="*/ 9999010 w 12192000"/>
              <a:gd name="connsiteY186" fmla="*/ 5904194 h 6858000"/>
              <a:gd name="connsiteX187" fmla="*/ 10038805 w 12192000"/>
              <a:gd name="connsiteY187" fmla="*/ 5908876 h 6858000"/>
              <a:gd name="connsiteX188" fmla="*/ 10078601 w 12192000"/>
              <a:gd name="connsiteY188" fmla="*/ 5914728 h 6858000"/>
              <a:gd name="connsiteX189" fmla="*/ 10118396 w 12192000"/>
              <a:gd name="connsiteY189" fmla="*/ 5919410 h 6858000"/>
              <a:gd name="connsiteX190" fmla="*/ 10158192 w 12192000"/>
              <a:gd name="connsiteY190" fmla="*/ 5922921 h 6858000"/>
              <a:gd name="connsiteX191" fmla="*/ 10195647 w 12192000"/>
              <a:gd name="connsiteY191" fmla="*/ 5921751 h 6858000"/>
              <a:gd name="connsiteX192" fmla="*/ 10231931 w 12192000"/>
              <a:gd name="connsiteY192" fmla="*/ 5917069 h 6858000"/>
              <a:gd name="connsiteX193" fmla="*/ 10267044 w 12192000"/>
              <a:gd name="connsiteY193" fmla="*/ 5906535 h 6858000"/>
              <a:gd name="connsiteX194" fmla="*/ 10296306 w 12192000"/>
              <a:gd name="connsiteY194" fmla="*/ 5891319 h 6858000"/>
              <a:gd name="connsiteX195" fmla="*/ 10324397 w 12192000"/>
              <a:gd name="connsiteY195" fmla="*/ 5871421 h 6858000"/>
              <a:gd name="connsiteX196" fmla="*/ 10348977 w 12192000"/>
              <a:gd name="connsiteY196" fmla="*/ 5848012 h 6858000"/>
              <a:gd name="connsiteX197" fmla="*/ 10373556 w 12192000"/>
              <a:gd name="connsiteY197" fmla="*/ 5821091 h 6858000"/>
              <a:gd name="connsiteX198" fmla="*/ 10395795 w 12192000"/>
              <a:gd name="connsiteY198" fmla="*/ 5793000 h 6858000"/>
              <a:gd name="connsiteX199" fmla="*/ 10418034 w 12192000"/>
              <a:gd name="connsiteY199" fmla="*/ 5763739 h 6858000"/>
              <a:gd name="connsiteX200" fmla="*/ 10440272 w 12192000"/>
              <a:gd name="connsiteY200" fmla="*/ 5734477 h 6858000"/>
              <a:gd name="connsiteX201" fmla="*/ 10462511 w 12192000"/>
              <a:gd name="connsiteY201" fmla="*/ 5706386 h 6858000"/>
              <a:gd name="connsiteX202" fmla="*/ 10485920 w 12192000"/>
              <a:gd name="connsiteY202" fmla="*/ 5679466 h 6858000"/>
              <a:gd name="connsiteX203" fmla="*/ 10512841 w 12192000"/>
              <a:gd name="connsiteY203" fmla="*/ 5656057 h 6858000"/>
              <a:gd name="connsiteX204" fmla="*/ 10538591 w 12192000"/>
              <a:gd name="connsiteY204" fmla="*/ 5634988 h 6858000"/>
              <a:gd name="connsiteX205" fmla="*/ 10567852 w 12192000"/>
              <a:gd name="connsiteY205" fmla="*/ 5618602 h 6858000"/>
              <a:gd name="connsiteX206" fmla="*/ 10599455 w 12192000"/>
              <a:gd name="connsiteY206" fmla="*/ 5604556 h 6858000"/>
              <a:gd name="connsiteX207" fmla="*/ 10633398 w 12192000"/>
              <a:gd name="connsiteY207" fmla="*/ 5592852 h 6858000"/>
              <a:gd name="connsiteX208" fmla="*/ 10668512 w 12192000"/>
              <a:gd name="connsiteY208" fmla="*/ 5582318 h 6858000"/>
              <a:gd name="connsiteX209" fmla="*/ 10703626 w 12192000"/>
              <a:gd name="connsiteY209" fmla="*/ 5572954 h 6858000"/>
              <a:gd name="connsiteX210" fmla="*/ 10739910 w 12192000"/>
              <a:gd name="connsiteY210" fmla="*/ 5563590 h 6858000"/>
              <a:gd name="connsiteX211" fmla="*/ 10773853 w 12192000"/>
              <a:gd name="connsiteY211" fmla="*/ 5553056 h 6858000"/>
              <a:gd name="connsiteX212" fmla="*/ 10807796 w 12192000"/>
              <a:gd name="connsiteY212" fmla="*/ 5541352 h 6858000"/>
              <a:gd name="connsiteX213" fmla="*/ 10839399 w 12192000"/>
              <a:gd name="connsiteY213" fmla="*/ 5527306 h 6858000"/>
              <a:gd name="connsiteX214" fmla="*/ 10867490 w 12192000"/>
              <a:gd name="connsiteY214" fmla="*/ 5509749 h 6858000"/>
              <a:gd name="connsiteX215" fmla="*/ 10893240 w 12192000"/>
              <a:gd name="connsiteY215" fmla="*/ 5488681 h 6858000"/>
              <a:gd name="connsiteX216" fmla="*/ 10914308 w 12192000"/>
              <a:gd name="connsiteY216" fmla="*/ 5462931 h 6858000"/>
              <a:gd name="connsiteX217" fmla="*/ 10931865 w 12192000"/>
              <a:gd name="connsiteY217" fmla="*/ 5434840 h 6858000"/>
              <a:gd name="connsiteX218" fmla="*/ 10945910 w 12192000"/>
              <a:gd name="connsiteY218" fmla="*/ 5403238 h 6858000"/>
              <a:gd name="connsiteX219" fmla="*/ 10957615 w 12192000"/>
              <a:gd name="connsiteY219" fmla="*/ 5369294 h 6858000"/>
              <a:gd name="connsiteX220" fmla="*/ 10968149 w 12192000"/>
              <a:gd name="connsiteY220" fmla="*/ 5335351 h 6858000"/>
              <a:gd name="connsiteX221" fmla="*/ 10977513 w 12192000"/>
              <a:gd name="connsiteY221" fmla="*/ 5299067 h 6858000"/>
              <a:gd name="connsiteX222" fmla="*/ 10986876 w 12192000"/>
              <a:gd name="connsiteY222" fmla="*/ 5263953 h 6858000"/>
              <a:gd name="connsiteX223" fmla="*/ 10997410 w 12192000"/>
              <a:gd name="connsiteY223" fmla="*/ 5228839 h 6858000"/>
              <a:gd name="connsiteX224" fmla="*/ 11009115 w 12192000"/>
              <a:gd name="connsiteY224" fmla="*/ 5194896 h 6858000"/>
              <a:gd name="connsiteX225" fmla="*/ 11023160 w 12192000"/>
              <a:gd name="connsiteY225" fmla="*/ 5163294 h 6858000"/>
              <a:gd name="connsiteX226" fmla="*/ 11039547 w 12192000"/>
              <a:gd name="connsiteY226" fmla="*/ 5134032 h 6858000"/>
              <a:gd name="connsiteX227" fmla="*/ 11060615 w 12192000"/>
              <a:gd name="connsiteY227" fmla="*/ 5108282 h 6858000"/>
              <a:gd name="connsiteX228" fmla="*/ 11084024 w 12192000"/>
              <a:gd name="connsiteY228" fmla="*/ 5081362 h 6858000"/>
              <a:gd name="connsiteX229" fmla="*/ 11110945 w 12192000"/>
              <a:gd name="connsiteY229" fmla="*/ 5057952 h 6858000"/>
              <a:gd name="connsiteX230" fmla="*/ 11139036 w 12192000"/>
              <a:gd name="connsiteY230" fmla="*/ 5035714 h 6858000"/>
              <a:gd name="connsiteX231" fmla="*/ 11169468 w 12192000"/>
              <a:gd name="connsiteY231" fmla="*/ 5013475 h 6858000"/>
              <a:gd name="connsiteX232" fmla="*/ 11198729 w 12192000"/>
              <a:gd name="connsiteY232" fmla="*/ 4991236 h 6858000"/>
              <a:gd name="connsiteX233" fmla="*/ 11226820 w 12192000"/>
              <a:gd name="connsiteY233" fmla="*/ 4968998 h 6858000"/>
              <a:gd name="connsiteX234" fmla="*/ 11253741 w 12192000"/>
              <a:gd name="connsiteY234" fmla="*/ 4944418 h 6858000"/>
              <a:gd name="connsiteX235" fmla="*/ 11277150 w 12192000"/>
              <a:gd name="connsiteY235" fmla="*/ 4919838 h 6858000"/>
              <a:gd name="connsiteX236" fmla="*/ 11297048 w 12192000"/>
              <a:gd name="connsiteY236" fmla="*/ 4891747 h 6858000"/>
              <a:gd name="connsiteX237" fmla="*/ 11312264 w 12192000"/>
              <a:gd name="connsiteY237" fmla="*/ 4862486 h 6858000"/>
              <a:gd name="connsiteX238" fmla="*/ 11322798 w 12192000"/>
              <a:gd name="connsiteY238" fmla="*/ 4827372 h 6858000"/>
              <a:gd name="connsiteX239" fmla="*/ 11327480 w 12192000"/>
              <a:gd name="connsiteY239" fmla="*/ 4791088 h 6858000"/>
              <a:gd name="connsiteX240" fmla="*/ 11328650 w 12192000"/>
              <a:gd name="connsiteY240" fmla="*/ 4753633 h 6858000"/>
              <a:gd name="connsiteX241" fmla="*/ 11325139 w 12192000"/>
              <a:gd name="connsiteY241" fmla="*/ 4713838 h 6858000"/>
              <a:gd name="connsiteX242" fmla="*/ 11320457 w 12192000"/>
              <a:gd name="connsiteY242" fmla="*/ 4674042 h 6858000"/>
              <a:gd name="connsiteX243" fmla="*/ 11314605 w 12192000"/>
              <a:gd name="connsiteY243" fmla="*/ 4634247 h 6858000"/>
              <a:gd name="connsiteX244" fmla="*/ 11309923 w 12192000"/>
              <a:gd name="connsiteY244" fmla="*/ 4594451 h 6858000"/>
              <a:gd name="connsiteX245" fmla="*/ 11307582 w 12192000"/>
              <a:gd name="connsiteY245" fmla="*/ 4554655 h 6858000"/>
              <a:gd name="connsiteX246" fmla="*/ 11307582 w 12192000"/>
              <a:gd name="connsiteY246" fmla="*/ 4516030 h 6858000"/>
              <a:gd name="connsiteX247" fmla="*/ 11312264 w 12192000"/>
              <a:gd name="connsiteY247" fmla="*/ 4479746 h 6858000"/>
              <a:gd name="connsiteX248" fmla="*/ 11321628 w 12192000"/>
              <a:gd name="connsiteY248" fmla="*/ 4443462 h 6858000"/>
              <a:gd name="connsiteX249" fmla="*/ 11335673 w 12192000"/>
              <a:gd name="connsiteY249" fmla="*/ 4409519 h 6858000"/>
              <a:gd name="connsiteX250" fmla="*/ 11354400 w 12192000"/>
              <a:gd name="connsiteY250" fmla="*/ 4374405 h 6858000"/>
              <a:gd name="connsiteX251" fmla="*/ 11373128 w 12192000"/>
              <a:gd name="connsiteY251" fmla="*/ 4339291 h 6858000"/>
              <a:gd name="connsiteX252" fmla="*/ 11394196 w 12192000"/>
              <a:gd name="connsiteY252" fmla="*/ 4304177 h 6858000"/>
              <a:gd name="connsiteX253" fmla="*/ 11414094 w 12192000"/>
              <a:gd name="connsiteY253" fmla="*/ 4270234 h 6858000"/>
              <a:gd name="connsiteX254" fmla="*/ 11431650 w 12192000"/>
              <a:gd name="connsiteY254" fmla="*/ 4233950 h 6858000"/>
              <a:gd name="connsiteX255" fmla="*/ 11445696 w 12192000"/>
              <a:gd name="connsiteY255" fmla="*/ 4198836 h 6858000"/>
              <a:gd name="connsiteX256" fmla="*/ 11455060 w 12192000"/>
              <a:gd name="connsiteY256" fmla="*/ 4162552 h 6858000"/>
              <a:gd name="connsiteX257" fmla="*/ 11458571 w 12192000"/>
              <a:gd name="connsiteY257" fmla="*/ 4125097 h 6858000"/>
              <a:gd name="connsiteX258" fmla="*/ 11455060 w 12192000"/>
              <a:gd name="connsiteY258" fmla="*/ 4087643 h 6858000"/>
              <a:gd name="connsiteX259" fmla="*/ 11445696 w 12192000"/>
              <a:gd name="connsiteY259" fmla="*/ 4051358 h 6858000"/>
              <a:gd name="connsiteX260" fmla="*/ 11431650 w 12192000"/>
              <a:gd name="connsiteY260" fmla="*/ 4016245 h 6858000"/>
              <a:gd name="connsiteX261" fmla="*/ 11414094 w 12192000"/>
              <a:gd name="connsiteY261" fmla="*/ 3979961 h 6858000"/>
              <a:gd name="connsiteX262" fmla="*/ 11394196 w 12192000"/>
              <a:gd name="connsiteY262" fmla="*/ 3946017 h 6858000"/>
              <a:gd name="connsiteX263" fmla="*/ 11373128 w 12192000"/>
              <a:gd name="connsiteY263" fmla="*/ 3910903 h 6858000"/>
              <a:gd name="connsiteX264" fmla="*/ 11354400 w 12192000"/>
              <a:gd name="connsiteY264" fmla="*/ 3875790 h 6858000"/>
              <a:gd name="connsiteX265" fmla="*/ 11335673 w 12192000"/>
              <a:gd name="connsiteY265" fmla="*/ 3840676 h 6858000"/>
              <a:gd name="connsiteX266" fmla="*/ 11321628 w 12192000"/>
              <a:gd name="connsiteY266" fmla="*/ 3806733 h 6858000"/>
              <a:gd name="connsiteX267" fmla="*/ 11312264 w 12192000"/>
              <a:gd name="connsiteY267" fmla="*/ 3770449 h 6858000"/>
              <a:gd name="connsiteX268" fmla="*/ 11307582 w 12192000"/>
              <a:gd name="connsiteY268" fmla="*/ 3734164 h 6858000"/>
              <a:gd name="connsiteX269" fmla="*/ 11307582 w 12192000"/>
              <a:gd name="connsiteY269" fmla="*/ 3695539 h 6858000"/>
              <a:gd name="connsiteX270" fmla="*/ 11309923 w 12192000"/>
              <a:gd name="connsiteY270" fmla="*/ 3655744 h 6858000"/>
              <a:gd name="connsiteX271" fmla="*/ 11314605 w 12192000"/>
              <a:gd name="connsiteY271" fmla="*/ 3615948 h 6858000"/>
              <a:gd name="connsiteX272" fmla="*/ 11320457 w 12192000"/>
              <a:gd name="connsiteY272" fmla="*/ 3576152 h 6858000"/>
              <a:gd name="connsiteX273" fmla="*/ 11325139 w 12192000"/>
              <a:gd name="connsiteY273" fmla="*/ 3536357 h 6858000"/>
              <a:gd name="connsiteX274" fmla="*/ 11328650 w 12192000"/>
              <a:gd name="connsiteY274" fmla="*/ 3496561 h 6858000"/>
              <a:gd name="connsiteX275" fmla="*/ 11327480 w 12192000"/>
              <a:gd name="connsiteY275" fmla="*/ 3459107 h 6858000"/>
              <a:gd name="connsiteX276" fmla="*/ 11322798 w 12192000"/>
              <a:gd name="connsiteY276" fmla="*/ 3422822 h 6858000"/>
              <a:gd name="connsiteX277" fmla="*/ 11312264 w 12192000"/>
              <a:gd name="connsiteY277" fmla="*/ 3387709 h 6858000"/>
              <a:gd name="connsiteX278" fmla="*/ 11297048 w 12192000"/>
              <a:gd name="connsiteY278" fmla="*/ 3358447 h 6858000"/>
              <a:gd name="connsiteX279" fmla="*/ 11277150 w 12192000"/>
              <a:gd name="connsiteY279" fmla="*/ 3330356 h 6858000"/>
              <a:gd name="connsiteX280" fmla="*/ 11253741 w 12192000"/>
              <a:gd name="connsiteY280" fmla="*/ 3305777 h 6858000"/>
              <a:gd name="connsiteX281" fmla="*/ 11226820 w 12192000"/>
              <a:gd name="connsiteY281" fmla="*/ 3281197 h 6858000"/>
              <a:gd name="connsiteX282" fmla="*/ 11198729 w 12192000"/>
              <a:gd name="connsiteY282" fmla="*/ 3258958 h 6858000"/>
              <a:gd name="connsiteX283" fmla="*/ 11169468 w 12192000"/>
              <a:gd name="connsiteY283" fmla="*/ 3236720 h 6858000"/>
              <a:gd name="connsiteX284" fmla="*/ 11139036 w 12192000"/>
              <a:gd name="connsiteY284" fmla="*/ 3214481 h 6858000"/>
              <a:gd name="connsiteX285" fmla="*/ 11110945 w 12192000"/>
              <a:gd name="connsiteY285" fmla="*/ 3192242 h 6858000"/>
              <a:gd name="connsiteX286" fmla="*/ 11084024 w 12192000"/>
              <a:gd name="connsiteY286" fmla="*/ 3168833 h 6858000"/>
              <a:gd name="connsiteX287" fmla="*/ 11060615 w 12192000"/>
              <a:gd name="connsiteY287" fmla="*/ 3141913 h 6858000"/>
              <a:gd name="connsiteX288" fmla="*/ 11039547 w 12192000"/>
              <a:gd name="connsiteY288" fmla="*/ 3116162 h 6858000"/>
              <a:gd name="connsiteX289" fmla="*/ 11023160 w 12192000"/>
              <a:gd name="connsiteY289" fmla="*/ 3086901 h 6858000"/>
              <a:gd name="connsiteX290" fmla="*/ 11009115 w 12192000"/>
              <a:gd name="connsiteY290" fmla="*/ 3055299 h 6858000"/>
              <a:gd name="connsiteX291" fmla="*/ 10997410 w 12192000"/>
              <a:gd name="connsiteY291" fmla="*/ 3021355 h 6858000"/>
              <a:gd name="connsiteX292" fmla="*/ 10986876 w 12192000"/>
              <a:gd name="connsiteY292" fmla="*/ 2986242 h 6858000"/>
              <a:gd name="connsiteX293" fmla="*/ 10977513 w 12192000"/>
              <a:gd name="connsiteY293" fmla="*/ 2951128 h 6858000"/>
              <a:gd name="connsiteX294" fmla="*/ 10968149 w 12192000"/>
              <a:gd name="connsiteY294" fmla="*/ 2914844 h 6858000"/>
              <a:gd name="connsiteX295" fmla="*/ 10957615 w 12192000"/>
              <a:gd name="connsiteY295" fmla="*/ 2880900 h 6858000"/>
              <a:gd name="connsiteX296" fmla="*/ 10945910 w 12192000"/>
              <a:gd name="connsiteY296" fmla="*/ 2846957 h 6858000"/>
              <a:gd name="connsiteX297" fmla="*/ 10931865 w 12192000"/>
              <a:gd name="connsiteY297" fmla="*/ 2815355 h 6858000"/>
              <a:gd name="connsiteX298" fmla="*/ 10914308 w 12192000"/>
              <a:gd name="connsiteY298" fmla="*/ 2787264 h 6858000"/>
              <a:gd name="connsiteX299" fmla="*/ 10893240 w 12192000"/>
              <a:gd name="connsiteY299" fmla="*/ 2761514 h 6858000"/>
              <a:gd name="connsiteX300" fmla="*/ 10867490 w 12192000"/>
              <a:gd name="connsiteY300" fmla="*/ 2740445 h 6858000"/>
              <a:gd name="connsiteX301" fmla="*/ 10839399 w 12192000"/>
              <a:gd name="connsiteY301" fmla="*/ 2722888 h 6858000"/>
              <a:gd name="connsiteX302" fmla="*/ 10807796 w 12192000"/>
              <a:gd name="connsiteY302" fmla="*/ 2708843 h 6858000"/>
              <a:gd name="connsiteX303" fmla="*/ 10773853 w 12192000"/>
              <a:gd name="connsiteY303" fmla="*/ 2697138 h 6858000"/>
              <a:gd name="connsiteX304" fmla="*/ 10739910 w 12192000"/>
              <a:gd name="connsiteY304" fmla="*/ 2686604 h 6858000"/>
              <a:gd name="connsiteX305" fmla="*/ 10703626 w 12192000"/>
              <a:gd name="connsiteY305" fmla="*/ 2677241 h 6858000"/>
              <a:gd name="connsiteX306" fmla="*/ 10668512 w 12192000"/>
              <a:gd name="connsiteY306" fmla="*/ 2667877 h 6858000"/>
              <a:gd name="connsiteX307" fmla="*/ 10633398 w 12192000"/>
              <a:gd name="connsiteY307" fmla="*/ 2657343 h 6858000"/>
              <a:gd name="connsiteX308" fmla="*/ 10599455 w 12192000"/>
              <a:gd name="connsiteY308" fmla="*/ 2645638 h 6858000"/>
              <a:gd name="connsiteX309" fmla="*/ 10567852 w 12192000"/>
              <a:gd name="connsiteY309" fmla="*/ 2631593 h 6858000"/>
              <a:gd name="connsiteX310" fmla="*/ 10538591 w 12192000"/>
              <a:gd name="connsiteY310" fmla="*/ 2615206 h 6858000"/>
              <a:gd name="connsiteX311" fmla="*/ 10512841 w 12192000"/>
              <a:gd name="connsiteY311" fmla="*/ 2594138 h 6858000"/>
              <a:gd name="connsiteX312" fmla="*/ 10485920 w 12192000"/>
              <a:gd name="connsiteY312" fmla="*/ 2570729 h 6858000"/>
              <a:gd name="connsiteX313" fmla="*/ 10462511 w 12192000"/>
              <a:gd name="connsiteY313" fmla="*/ 2543808 h 6858000"/>
              <a:gd name="connsiteX314" fmla="*/ 10440272 w 12192000"/>
              <a:gd name="connsiteY314" fmla="*/ 2515717 h 6858000"/>
              <a:gd name="connsiteX315" fmla="*/ 10418034 w 12192000"/>
              <a:gd name="connsiteY315" fmla="*/ 2486456 h 6858000"/>
              <a:gd name="connsiteX316" fmla="*/ 10395795 w 12192000"/>
              <a:gd name="connsiteY316" fmla="*/ 2457194 h 6858000"/>
              <a:gd name="connsiteX317" fmla="*/ 10373556 w 12192000"/>
              <a:gd name="connsiteY317" fmla="*/ 2429103 h 6858000"/>
              <a:gd name="connsiteX318" fmla="*/ 10348977 w 12192000"/>
              <a:gd name="connsiteY318" fmla="*/ 2402183 h 6858000"/>
              <a:gd name="connsiteX319" fmla="*/ 10324397 w 12192000"/>
              <a:gd name="connsiteY319" fmla="*/ 2378774 h 6858000"/>
              <a:gd name="connsiteX320" fmla="*/ 10296306 w 12192000"/>
              <a:gd name="connsiteY320" fmla="*/ 2358876 h 6858000"/>
              <a:gd name="connsiteX321" fmla="*/ 10267044 w 12192000"/>
              <a:gd name="connsiteY321" fmla="*/ 2343660 h 6858000"/>
              <a:gd name="connsiteX322" fmla="*/ 10231931 w 12192000"/>
              <a:gd name="connsiteY322" fmla="*/ 2333126 h 6858000"/>
              <a:gd name="connsiteX323" fmla="*/ 10195647 w 12192000"/>
              <a:gd name="connsiteY323" fmla="*/ 2328444 h 6858000"/>
              <a:gd name="connsiteX324" fmla="*/ 10158192 w 12192000"/>
              <a:gd name="connsiteY324" fmla="*/ 2327274 h 6858000"/>
              <a:gd name="connsiteX325" fmla="*/ 10118396 w 12192000"/>
              <a:gd name="connsiteY325" fmla="*/ 2330785 h 6858000"/>
              <a:gd name="connsiteX326" fmla="*/ 10078601 w 12192000"/>
              <a:gd name="connsiteY326" fmla="*/ 2335467 h 6858000"/>
              <a:gd name="connsiteX327" fmla="*/ 10038805 w 12192000"/>
              <a:gd name="connsiteY327" fmla="*/ 2341319 h 6858000"/>
              <a:gd name="connsiteX328" fmla="*/ 9999010 w 12192000"/>
              <a:gd name="connsiteY328" fmla="*/ 2346001 h 6858000"/>
              <a:gd name="connsiteX329" fmla="*/ 9959214 w 12192000"/>
              <a:gd name="connsiteY329" fmla="*/ 2348342 h 6858000"/>
              <a:gd name="connsiteX330" fmla="*/ 9920589 w 12192000"/>
              <a:gd name="connsiteY330" fmla="*/ 2348342 h 6858000"/>
              <a:gd name="connsiteX331" fmla="*/ 9884305 w 12192000"/>
              <a:gd name="connsiteY331" fmla="*/ 2343660 h 6858000"/>
              <a:gd name="connsiteX332" fmla="*/ 9846850 w 12192000"/>
              <a:gd name="connsiteY332" fmla="*/ 2334296 h 6858000"/>
              <a:gd name="connsiteX333" fmla="*/ 9812907 w 12192000"/>
              <a:gd name="connsiteY333" fmla="*/ 2320251 h 6858000"/>
              <a:gd name="connsiteX334" fmla="*/ 9777793 w 12192000"/>
              <a:gd name="connsiteY334" fmla="*/ 2301524 h 6858000"/>
              <a:gd name="connsiteX335" fmla="*/ 9742679 w 12192000"/>
              <a:gd name="connsiteY335" fmla="*/ 2282796 h 6858000"/>
              <a:gd name="connsiteX336" fmla="*/ 9707566 w 12192000"/>
              <a:gd name="connsiteY336" fmla="*/ 2261728 h 6858000"/>
              <a:gd name="connsiteX337" fmla="*/ 9673622 w 12192000"/>
              <a:gd name="connsiteY337" fmla="*/ 2241830 h 6858000"/>
              <a:gd name="connsiteX338" fmla="*/ 9637338 w 12192000"/>
              <a:gd name="connsiteY338" fmla="*/ 2224273 h 6858000"/>
              <a:gd name="connsiteX339" fmla="*/ 9602224 w 12192000"/>
              <a:gd name="connsiteY339" fmla="*/ 2210228 h 6858000"/>
              <a:gd name="connsiteX340" fmla="*/ 9565940 w 12192000"/>
              <a:gd name="connsiteY340" fmla="*/ 2200864 h 6858000"/>
              <a:gd name="connsiteX341" fmla="*/ 9528486 w 12192000"/>
              <a:gd name="connsiteY341" fmla="*/ 21973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2000" h="6858000">
                <a:moveTo>
                  <a:pt x="0" y="0"/>
                </a:moveTo>
                <a:lnTo>
                  <a:pt x="12192000" y="0"/>
                </a:lnTo>
                <a:lnTo>
                  <a:pt x="12192000" y="6858000"/>
                </a:lnTo>
                <a:lnTo>
                  <a:pt x="0" y="6858000"/>
                </a:lnTo>
                <a:lnTo>
                  <a:pt x="0" y="0"/>
                </a:lnTo>
                <a:close/>
                <a:moveTo>
                  <a:pt x="9528486" y="2197353"/>
                </a:moveTo>
                <a:lnTo>
                  <a:pt x="9491031" y="2200864"/>
                </a:lnTo>
                <a:lnTo>
                  <a:pt x="9454747" y="2210228"/>
                </a:lnTo>
                <a:lnTo>
                  <a:pt x="9419633" y="2224273"/>
                </a:lnTo>
                <a:lnTo>
                  <a:pt x="9383349" y="2241830"/>
                </a:lnTo>
                <a:lnTo>
                  <a:pt x="9349405" y="2261728"/>
                </a:lnTo>
                <a:lnTo>
                  <a:pt x="9314292" y="2282796"/>
                </a:lnTo>
                <a:lnTo>
                  <a:pt x="9279178" y="2301524"/>
                </a:lnTo>
                <a:lnTo>
                  <a:pt x="9244064" y="2320251"/>
                </a:lnTo>
                <a:lnTo>
                  <a:pt x="9208950" y="2334296"/>
                </a:lnTo>
                <a:lnTo>
                  <a:pt x="9172666" y="2343660"/>
                </a:lnTo>
                <a:lnTo>
                  <a:pt x="9136382" y="2348342"/>
                </a:lnTo>
                <a:lnTo>
                  <a:pt x="9097757" y="2348342"/>
                </a:lnTo>
                <a:lnTo>
                  <a:pt x="9057961" y="2346001"/>
                </a:lnTo>
                <a:lnTo>
                  <a:pt x="9018166" y="2341319"/>
                </a:lnTo>
                <a:lnTo>
                  <a:pt x="8978370" y="2335467"/>
                </a:lnTo>
                <a:lnTo>
                  <a:pt x="8938575" y="2330785"/>
                </a:lnTo>
                <a:lnTo>
                  <a:pt x="8898779" y="2327274"/>
                </a:lnTo>
                <a:lnTo>
                  <a:pt x="8861324" y="2328444"/>
                </a:lnTo>
                <a:lnTo>
                  <a:pt x="8825040" y="2333126"/>
                </a:lnTo>
                <a:lnTo>
                  <a:pt x="8789926" y="2343660"/>
                </a:lnTo>
                <a:lnTo>
                  <a:pt x="8760665" y="2358876"/>
                </a:lnTo>
                <a:lnTo>
                  <a:pt x="8732574" y="2378774"/>
                </a:lnTo>
                <a:lnTo>
                  <a:pt x="8707994" y="2402183"/>
                </a:lnTo>
                <a:lnTo>
                  <a:pt x="8683415" y="2429103"/>
                </a:lnTo>
                <a:lnTo>
                  <a:pt x="8661176" y="2457194"/>
                </a:lnTo>
                <a:lnTo>
                  <a:pt x="8638937" y="2486456"/>
                </a:lnTo>
                <a:lnTo>
                  <a:pt x="8616699" y="2515717"/>
                </a:lnTo>
                <a:lnTo>
                  <a:pt x="8594460" y="2543808"/>
                </a:lnTo>
                <a:lnTo>
                  <a:pt x="8571051" y="2570729"/>
                </a:lnTo>
                <a:lnTo>
                  <a:pt x="8544130" y="2594138"/>
                </a:lnTo>
                <a:lnTo>
                  <a:pt x="8518380" y="2615206"/>
                </a:lnTo>
                <a:lnTo>
                  <a:pt x="8489119" y="2631593"/>
                </a:lnTo>
                <a:lnTo>
                  <a:pt x="8457516" y="2645638"/>
                </a:lnTo>
                <a:lnTo>
                  <a:pt x="8423573" y="2657343"/>
                </a:lnTo>
                <a:lnTo>
                  <a:pt x="8388459" y="2667877"/>
                </a:lnTo>
                <a:lnTo>
                  <a:pt x="8353346" y="2677241"/>
                </a:lnTo>
                <a:lnTo>
                  <a:pt x="8317062" y="2686604"/>
                </a:lnTo>
                <a:lnTo>
                  <a:pt x="8283118" y="2697138"/>
                </a:lnTo>
                <a:lnTo>
                  <a:pt x="8249175" y="2708843"/>
                </a:lnTo>
                <a:lnTo>
                  <a:pt x="8217573" y="2722888"/>
                </a:lnTo>
                <a:lnTo>
                  <a:pt x="8189482" y="2740445"/>
                </a:lnTo>
                <a:lnTo>
                  <a:pt x="8163732" y="2761514"/>
                </a:lnTo>
                <a:lnTo>
                  <a:pt x="8142663" y="2787264"/>
                </a:lnTo>
                <a:lnTo>
                  <a:pt x="8125106" y="2815355"/>
                </a:lnTo>
                <a:lnTo>
                  <a:pt x="8111061" y="2846957"/>
                </a:lnTo>
                <a:lnTo>
                  <a:pt x="8099356" y="2880900"/>
                </a:lnTo>
                <a:lnTo>
                  <a:pt x="8088822" y="2914844"/>
                </a:lnTo>
                <a:lnTo>
                  <a:pt x="8079459" y="2951128"/>
                </a:lnTo>
                <a:lnTo>
                  <a:pt x="8070095" y="2986242"/>
                </a:lnTo>
                <a:lnTo>
                  <a:pt x="8059561" y="3021355"/>
                </a:lnTo>
                <a:lnTo>
                  <a:pt x="8047856" y="3055299"/>
                </a:lnTo>
                <a:lnTo>
                  <a:pt x="8033811" y="3086901"/>
                </a:lnTo>
                <a:lnTo>
                  <a:pt x="8017424" y="3116162"/>
                </a:lnTo>
                <a:lnTo>
                  <a:pt x="7996356" y="3141913"/>
                </a:lnTo>
                <a:lnTo>
                  <a:pt x="7972947" y="3168833"/>
                </a:lnTo>
                <a:lnTo>
                  <a:pt x="7946026" y="3192242"/>
                </a:lnTo>
                <a:lnTo>
                  <a:pt x="7916765" y="3214481"/>
                </a:lnTo>
                <a:lnTo>
                  <a:pt x="7887503" y="3236720"/>
                </a:lnTo>
                <a:lnTo>
                  <a:pt x="7858242" y="3258958"/>
                </a:lnTo>
                <a:lnTo>
                  <a:pt x="7830151" y="3281197"/>
                </a:lnTo>
                <a:lnTo>
                  <a:pt x="7803230" y="3305777"/>
                </a:lnTo>
                <a:lnTo>
                  <a:pt x="7779821" y="3330356"/>
                </a:lnTo>
                <a:lnTo>
                  <a:pt x="7759923" y="3358447"/>
                </a:lnTo>
                <a:lnTo>
                  <a:pt x="7744708" y="3387709"/>
                </a:lnTo>
                <a:lnTo>
                  <a:pt x="7734173" y="3422822"/>
                </a:lnTo>
                <a:lnTo>
                  <a:pt x="7729492" y="3459107"/>
                </a:lnTo>
                <a:lnTo>
                  <a:pt x="7728321" y="3496561"/>
                </a:lnTo>
                <a:lnTo>
                  <a:pt x="7731832" y="3536357"/>
                </a:lnTo>
                <a:lnTo>
                  <a:pt x="7736514" y="3576152"/>
                </a:lnTo>
                <a:lnTo>
                  <a:pt x="7742367" y="3615948"/>
                </a:lnTo>
                <a:lnTo>
                  <a:pt x="7747048" y="3655744"/>
                </a:lnTo>
                <a:lnTo>
                  <a:pt x="7749389" y="3695539"/>
                </a:lnTo>
                <a:lnTo>
                  <a:pt x="7749389" y="3734164"/>
                </a:lnTo>
                <a:lnTo>
                  <a:pt x="7744708" y="3770449"/>
                </a:lnTo>
                <a:lnTo>
                  <a:pt x="7735344" y="3806733"/>
                </a:lnTo>
                <a:lnTo>
                  <a:pt x="7721298" y="3840676"/>
                </a:lnTo>
                <a:lnTo>
                  <a:pt x="7703741" y="3875790"/>
                </a:lnTo>
                <a:lnTo>
                  <a:pt x="7683844" y="3910903"/>
                </a:lnTo>
                <a:lnTo>
                  <a:pt x="7662775" y="3946017"/>
                </a:lnTo>
                <a:lnTo>
                  <a:pt x="7642878" y="3979961"/>
                </a:lnTo>
                <a:lnTo>
                  <a:pt x="7625321" y="4016245"/>
                </a:lnTo>
                <a:lnTo>
                  <a:pt x="7611275" y="4051358"/>
                </a:lnTo>
                <a:lnTo>
                  <a:pt x="7601912" y="4087643"/>
                </a:lnTo>
                <a:lnTo>
                  <a:pt x="7598400" y="4125097"/>
                </a:lnTo>
                <a:lnTo>
                  <a:pt x="7601912" y="4162552"/>
                </a:lnTo>
                <a:lnTo>
                  <a:pt x="7611275" y="4198836"/>
                </a:lnTo>
                <a:lnTo>
                  <a:pt x="7625321" y="4233950"/>
                </a:lnTo>
                <a:lnTo>
                  <a:pt x="7642878" y="4270234"/>
                </a:lnTo>
                <a:lnTo>
                  <a:pt x="7662775" y="4304177"/>
                </a:lnTo>
                <a:lnTo>
                  <a:pt x="7683844" y="4339291"/>
                </a:lnTo>
                <a:lnTo>
                  <a:pt x="7703741" y="4374405"/>
                </a:lnTo>
                <a:lnTo>
                  <a:pt x="7721298" y="4409519"/>
                </a:lnTo>
                <a:lnTo>
                  <a:pt x="7735344" y="4443462"/>
                </a:lnTo>
                <a:lnTo>
                  <a:pt x="7744708" y="4479746"/>
                </a:lnTo>
                <a:lnTo>
                  <a:pt x="7749389" y="4516030"/>
                </a:lnTo>
                <a:lnTo>
                  <a:pt x="7749389" y="4554655"/>
                </a:lnTo>
                <a:lnTo>
                  <a:pt x="7747048" y="4594451"/>
                </a:lnTo>
                <a:lnTo>
                  <a:pt x="7742367" y="4634247"/>
                </a:lnTo>
                <a:lnTo>
                  <a:pt x="7736514" y="4674042"/>
                </a:lnTo>
                <a:lnTo>
                  <a:pt x="7731832" y="4713838"/>
                </a:lnTo>
                <a:lnTo>
                  <a:pt x="7728321" y="4753633"/>
                </a:lnTo>
                <a:lnTo>
                  <a:pt x="7729492" y="4791088"/>
                </a:lnTo>
                <a:lnTo>
                  <a:pt x="7734173" y="4827372"/>
                </a:lnTo>
                <a:lnTo>
                  <a:pt x="7744708" y="4862486"/>
                </a:lnTo>
                <a:lnTo>
                  <a:pt x="7759923" y="4891747"/>
                </a:lnTo>
                <a:lnTo>
                  <a:pt x="7779821" y="4919838"/>
                </a:lnTo>
                <a:lnTo>
                  <a:pt x="7803230" y="4944418"/>
                </a:lnTo>
                <a:lnTo>
                  <a:pt x="7830151" y="4968998"/>
                </a:lnTo>
                <a:lnTo>
                  <a:pt x="7858242" y="4991236"/>
                </a:lnTo>
                <a:lnTo>
                  <a:pt x="7887503" y="5013475"/>
                </a:lnTo>
                <a:lnTo>
                  <a:pt x="7916765" y="5035714"/>
                </a:lnTo>
                <a:lnTo>
                  <a:pt x="7946026" y="5057952"/>
                </a:lnTo>
                <a:lnTo>
                  <a:pt x="7972947" y="5081362"/>
                </a:lnTo>
                <a:lnTo>
                  <a:pt x="7996356" y="5108282"/>
                </a:lnTo>
                <a:lnTo>
                  <a:pt x="8017424" y="5134032"/>
                </a:lnTo>
                <a:lnTo>
                  <a:pt x="8033811" y="5163294"/>
                </a:lnTo>
                <a:lnTo>
                  <a:pt x="8047856" y="5194896"/>
                </a:lnTo>
                <a:lnTo>
                  <a:pt x="8059561" y="5228839"/>
                </a:lnTo>
                <a:lnTo>
                  <a:pt x="8070095" y="5263953"/>
                </a:lnTo>
                <a:lnTo>
                  <a:pt x="8079459" y="5299067"/>
                </a:lnTo>
                <a:lnTo>
                  <a:pt x="8088822" y="5335351"/>
                </a:lnTo>
                <a:lnTo>
                  <a:pt x="8099356" y="5369294"/>
                </a:lnTo>
                <a:lnTo>
                  <a:pt x="8111061" y="5403238"/>
                </a:lnTo>
                <a:lnTo>
                  <a:pt x="8125106" y="5434840"/>
                </a:lnTo>
                <a:lnTo>
                  <a:pt x="8142663" y="5462931"/>
                </a:lnTo>
                <a:lnTo>
                  <a:pt x="8163732" y="5488681"/>
                </a:lnTo>
                <a:lnTo>
                  <a:pt x="8189482" y="5509749"/>
                </a:lnTo>
                <a:lnTo>
                  <a:pt x="8217573" y="5527306"/>
                </a:lnTo>
                <a:lnTo>
                  <a:pt x="8249175" y="5541352"/>
                </a:lnTo>
                <a:lnTo>
                  <a:pt x="8283118" y="5553056"/>
                </a:lnTo>
                <a:lnTo>
                  <a:pt x="8317062" y="5563590"/>
                </a:lnTo>
                <a:lnTo>
                  <a:pt x="8353346" y="5572954"/>
                </a:lnTo>
                <a:lnTo>
                  <a:pt x="8388459" y="5582318"/>
                </a:lnTo>
                <a:lnTo>
                  <a:pt x="8423573" y="5592852"/>
                </a:lnTo>
                <a:lnTo>
                  <a:pt x="8457516" y="5604556"/>
                </a:lnTo>
                <a:lnTo>
                  <a:pt x="8489119" y="5618602"/>
                </a:lnTo>
                <a:lnTo>
                  <a:pt x="8518380" y="5634988"/>
                </a:lnTo>
                <a:lnTo>
                  <a:pt x="8544130" y="5656057"/>
                </a:lnTo>
                <a:lnTo>
                  <a:pt x="8571051" y="5679466"/>
                </a:lnTo>
                <a:lnTo>
                  <a:pt x="8594460" y="5706386"/>
                </a:lnTo>
                <a:lnTo>
                  <a:pt x="8616699" y="5734477"/>
                </a:lnTo>
                <a:lnTo>
                  <a:pt x="8638937" y="5763739"/>
                </a:lnTo>
                <a:lnTo>
                  <a:pt x="8661176" y="5793000"/>
                </a:lnTo>
                <a:lnTo>
                  <a:pt x="8683415" y="5821091"/>
                </a:lnTo>
                <a:lnTo>
                  <a:pt x="8707994" y="5848012"/>
                </a:lnTo>
                <a:lnTo>
                  <a:pt x="8732574" y="5871421"/>
                </a:lnTo>
                <a:lnTo>
                  <a:pt x="8760665" y="5891319"/>
                </a:lnTo>
                <a:lnTo>
                  <a:pt x="8789926" y="5906535"/>
                </a:lnTo>
                <a:lnTo>
                  <a:pt x="8825040" y="5917069"/>
                </a:lnTo>
                <a:lnTo>
                  <a:pt x="8861324" y="5921751"/>
                </a:lnTo>
                <a:lnTo>
                  <a:pt x="8898779" y="5922921"/>
                </a:lnTo>
                <a:lnTo>
                  <a:pt x="8938575" y="5919410"/>
                </a:lnTo>
                <a:lnTo>
                  <a:pt x="8978370" y="5914728"/>
                </a:lnTo>
                <a:lnTo>
                  <a:pt x="9018166" y="5908876"/>
                </a:lnTo>
                <a:lnTo>
                  <a:pt x="9057961" y="5904194"/>
                </a:lnTo>
                <a:lnTo>
                  <a:pt x="9097757" y="5901853"/>
                </a:lnTo>
                <a:lnTo>
                  <a:pt x="9136382" y="5901853"/>
                </a:lnTo>
                <a:lnTo>
                  <a:pt x="9172666" y="5906535"/>
                </a:lnTo>
                <a:lnTo>
                  <a:pt x="9208950" y="5915898"/>
                </a:lnTo>
                <a:lnTo>
                  <a:pt x="9244064" y="5929944"/>
                </a:lnTo>
                <a:lnTo>
                  <a:pt x="9279178" y="5948671"/>
                </a:lnTo>
                <a:lnTo>
                  <a:pt x="9314292" y="5967398"/>
                </a:lnTo>
                <a:lnTo>
                  <a:pt x="9349405" y="5988467"/>
                </a:lnTo>
                <a:lnTo>
                  <a:pt x="9383349" y="6008364"/>
                </a:lnTo>
                <a:lnTo>
                  <a:pt x="9419633" y="6025921"/>
                </a:lnTo>
                <a:lnTo>
                  <a:pt x="9454747" y="6039967"/>
                </a:lnTo>
                <a:lnTo>
                  <a:pt x="9491031" y="6049331"/>
                </a:lnTo>
                <a:lnTo>
                  <a:pt x="9528486" y="6052842"/>
                </a:lnTo>
                <a:lnTo>
                  <a:pt x="9565940" y="6049331"/>
                </a:lnTo>
                <a:lnTo>
                  <a:pt x="9602224" y="6039967"/>
                </a:lnTo>
                <a:lnTo>
                  <a:pt x="9637338" y="6025921"/>
                </a:lnTo>
                <a:lnTo>
                  <a:pt x="9673622" y="6008364"/>
                </a:lnTo>
                <a:lnTo>
                  <a:pt x="9707566" y="5988467"/>
                </a:lnTo>
                <a:lnTo>
                  <a:pt x="9742679" y="5967398"/>
                </a:lnTo>
                <a:lnTo>
                  <a:pt x="9777793" y="5948671"/>
                </a:lnTo>
                <a:lnTo>
                  <a:pt x="9812907" y="5929944"/>
                </a:lnTo>
                <a:lnTo>
                  <a:pt x="9846850" y="5915898"/>
                </a:lnTo>
                <a:lnTo>
                  <a:pt x="9884305" y="5906535"/>
                </a:lnTo>
                <a:lnTo>
                  <a:pt x="9920589" y="5901853"/>
                </a:lnTo>
                <a:lnTo>
                  <a:pt x="9959214" y="5901853"/>
                </a:lnTo>
                <a:lnTo>
                  <a:pt x="9999010" y="5904194"/>
                </a:lnTo>
                <a:lnTo>
                  <a:pt x="10038805" y="5908876"/>
                </a:lnTo>
                <a:lnTo>
                  <a:pt x="10078601" y="5914728"/>
                </a:lnTo>
                <a:lnTo>
                  <a:pt x="10118396" y="5919410"/>
                </a:lnTo>
                <a:lnTo>
                  <a:pt x="10158192" y="5922921"/>
                </a:lnTo>
                <a:lnTo>
                  <a:pt x="10195647" y="5921751"/>
                </a:lnTo>
                <a:lnTo>
                  <a:pt x="10231931" y="5917069"/>
                </a:lnTo>
                <a:lnTo>
                  <a:pt x="10267044" y="5906535"/>
                </a:lnTo>
                <a:lnTo>
                  <a:pt x="10296306" y="5891319"/>
                </a:lnTo>
                <a:lnTo>
                  <a:pt x="10324397" y="5871421"/>
                </a:lnTo>
                <a:lnTo>
                  <a:pt x="10348977" y="5848012"/>
                </a:lnTo>
                <a:lnTo>
                  <a:pt x="10373556" y="5821091"/>
                </a:lnTo>
                <a:lnTo>
                  <a:pt x="10395795" y="5793000"/>
                </a:lnTo>
                <a:lnTo>
                  <a:pt x="10418034" y="5763739"/>
                </a:lnTo>
                <a:lnTo>
                  <a:pt x="10440272" y="5734477"/>
                </a:lnTo>
                <a:lnTo>
                  <a:pt x="10462511" y="5706386"/>
                </a:lnTo>
                <a:lnTo>
                  <a:pt x="10485920" y="5679466"/>
                </a:lnTo>
                <a:lnTo>
                  <a:pt x="10512841" y="5656057"/>
                </a:lnTo>
                <a:lnTo>
                  <a:pt x="10538591" y="5634988"/>
                </a:lnTo>
                <a:lnTo>
                  <a:pt x="10567852" y="5618602"/>
                </a:lnTo>
                <a:lnTo>
                  <a:pt x="10599455" y="5604556"/>
                </a:lnTo>
                <a:lnTo>
                  <a:pt x="10633398" y="5592852"/>
                </a:lnTo>
                <a:lnTo>
                  <a:pt x="10668512" y="5582318"/>
                </a:lnTo>
                <a:lnTo>
                  <a:pt x="10703626" y="5572954"/>
                </a:lnTo>
                <a:lnTo>
                  <a:pt x="10739910" y="5563590"/>
                </a:lnTo>
                <a:lnTo>
                  <a:pt x="10773853" y="5553056"/>
                </a:lnTo>
                <a:lnTo>
                  <a:pt x="10807796" y="5541352"/>
                </a:lnTo>
                <a:lnTo>
                  <a:pt x="10839399" y="5527306"/>
                </a:lnTo>
                <a:lnTo>
                  <a:pt x="10867490" y="5509749"/>
                </a:lnTo>
                <a:lnTo>
                  <a:pt x="10893240" y="5488681"/>
                </a:lnTo>
                <a:lnTo>
                  <a:pt x="10914308" y="5462931"/>
                </a:lnTo>
                <a:lnTo>
                  <a:pt x="10931865" y="5434840"/>
                </a:lnTo>
                <a:lnTo>
                  <a:pt x="10945910" y="5403238"/>
                </a:lnTo>
                <a:lnTo>
                  <a:pt x="10957615" y="5369294"/>
                </a:lnTo>
                <a:lnTo>
                  <a:pt x="10968149" y="5335351"/>
                </a:lnTo>
                <a:lnTo>
                  <a:pt x="10977513" y="5299067"/>
                </a:lnTo>
                <a:lnTo>
                  <a:pt x="10986876" y="5263953"/>
                </a:lnTo>
                <a:lnTo>
                  <a:pt x="10997410" y="5228839"/>
                </a:lnTo>
                <a:lnTo>
                  <a:pt x="11009115" y="5194896"/>
                </a:lnTo>
                <a:lnTo>
                  <a:pt x="11023160" y="5163294"/>
                </a:lnTo>
                <a:lnTo>
                  <a:pt x="11039547" y="5134032"/>
                </a:lnTo>
                <a:lnTo>
                  <a:pt x="11060615" y="5108282"/>
                </a:lnTo>
                <a:lnTo>
                  <a:pt x="11084024" y="5081362"/>
                </a:lnTo>
                <a:lnTo>
                  <a:pt x="11110945" y="5057952"/>
                </a:lnTo>
                <a:lnTo>
                  <a:pt x="11139036" y="5035714"/>
                </a:lnTo>
                <a:lnTo>
                  <a:pt x="11169468" y="5013475"/>
                </a:lnTo>
                <a:lnTo>
                  <a:pt x="11198729" y="4991236"/>
                </a:lnTo>
                <a:lnTo>
                  <a:pt x="11226820" y="4968998"/>
                </a:lnTo>
                <a:lnTo>
                  <a:pt x="11253741" y="4944418"/>
                </a:lnTo>
                <a:lnTo>
                  <a:pt x="11277150" y="4919838"/>
                </a:lnTo>
                <a:lnTo>
                  <a:pt x="11297048" y="4891747"/>
                </a:lnTo>
                <a:lnTo>
                  <a:pt x="11312264" y="4862486"/>
                </a:lnTo>
                <a:lnTo>
                  <a:pt x="11322798" y="4827372"/>
                </a:lnTo>
                <a:lnTo>
                  <a:pt x="11327480" y="4791088"/>
                </a:lnTo>
                <a:lnTo>
                  <a:pt x="11328650" y="4753633"/>
                </a:lnTo>
                <a:lnTo>
                  <a:pt x="11325139" y="4713838"/>
                </a:lnTo>
                <a:lnTo>
                  <a:pt x="11320457" y="4674042"/>
                </a:lnTo>
                <a:lnTo>
                  <a:pt x="11314605" y="4634247"/>
                </a:lnTo>
                <a:lnTo>
                  <a:pt x="11309923" y="4594451"/>
                </a:lnTo>
                <a:lnTo>
                  <a:pt x="11307582" y="4554655"/>
                </a:lnTo>
                <a:lnTo>
                  <a:pt x="11307582" y="4516030"/>
                </a:lnTo>
                <a:lnTo>
                  <a:pt x="11312264" y="4479746"/>
                </a:lnTo>
                <a:lnTo>
                  <a:pt x="11321628" y="4443462"/>
                </a:lnTo>
                <a:lnTo>
                  <a:pt x="11335673" y="4409519"/>
                </a:lnTo>
                <a:lnTo>
                  <a:pt x="11354400" y="4374405"/>
                </a:lnTo>
                <a:lnTo>
                  <a:pt x="11373128" y="4339291"/>
                </a:lnTo>
                <a:lnTo>
                  <a:pt x="11394196" y="4304177"/>
                </a:lnTo>
                <a:lnTo>
                  <a:pt x="11414094" y="4270234"/>
                </a:lnTo>
                <a:lnTo>
                  <a:pt x="11431650" y="4233950"/>
                </a:lnTo>
                <a:lnTo>
                  <a:pt x="11445696" y="4198836"/>
                </a:lnTo>
                <a:lnTo>
                  <a:pt x="11455060" y="4162552"/>
                </a:lnTo>
                <a:lnTo>
                  <a:pt x="11458571" y="4125097"/>
                </a:lnTo>
                <a:lnTo>
                  <a:pt x="11455060" y="4087643"/>
                </a:lnTo>
                <a:lnTo>
                  <a:pt x="11445696" y="4051358"/>
                </a:lnTo>
                <a:lnTo>
                  <a:pt x="11431650" y="4016245"/>
                </a:lnTo>
                <a:lnTo>
                  <a:pt x="11414094" y="3979961"/>
                </a:lnTo>
                <a:lnTo>
                  <a:pt x="11394196" y="3946017"/>
                </a:lnTo>
                <a:lnTo>
                  <a:pt x="11373128" y="3910903"/>
                </a:lnTo>
                <a:lnTo>
                  <a:pt x="11354400" y="3875790"/>
                </a:lnTo>
                <a:lnTo>
                  <a:pt x="11335673" y="3840676"/>
                </a:lnTo>
                <a:lnTo>
                  <a:pt x="11321628" y="3806733"/>
                </a:lnTo>
                <a:lnTo>
                  <a:pt x="11312264" y="3770449"/>
                </a:lnTo>
                <a:lnTo>
                  <a:pt x="11307582" y="3734164"/>
                </a:lnTo>
                <a:lnTo>
                  <a:pt x="11307582" y="3695539"/>
                </a:lnTo>
                <a:lnTo>
                  <a:pt x="11309923" y="3655744"/>
                </a:lnTo>
                <a:lnTo>
                  <a:pt x="11314605" y="3615948"/>
                </a:lnTo>
                <a:lnTo>
                  <a:pt x="11320457" y="3576152"/>
                </a:lnTo>
                <a:lnTo>
                  <a:pt x="11325139" y="3536357"/>
                </a:lnTo>
                <a:lnTo>
                  <a:pt x="11328650" y="3496561"/>
                </a:lnTo>
                <a:lnTo>
                  <a:pt x="11327480" y="3459107"/>
                </a:lnTo>
                <a:lnTo>
                  <a:pt x="11322798" y="3422822"/>
                </a:lnTo>
                <a:lnTo>
                  <a:pt x="11312264" y="3387709"/>
                </a:lnTo>
                <a:lnTo>
                  <a:pt x="11297048" y="3358447"/>
                </a:lnTo>
                <a:lnTo>
                  <a:pt x="11277150" y="3330356"/>
                </a:lnTo>
                <a:lnTo>
                  <a:pt x="11253741" y="3305777"/>
                </a:lnTo>
                <a:lnTo>
                  <a:pt x="11226820" y="3281197"/>
                </a:lnTo>
                <a:lnTo>
                  <a:pt x="11198729" y="3258958"/>
                </a:lnTo>
                <a:lnTo>
                  <a:pt x="11169468" y="3236720"/>
                </a:lnTo>
                <a:lnTo>
                  <a:pt x="11139036" y="3214481"/>
                </a:lnTo>
                <a:lnTo>
                  <a:pt x="11110945" y="3192242"/>
                </a:lnTo>
                <a:lnTo>
                  <a:pt x="11084024" y="3168833"/>
                </a:lnTo>
                <a:lnTo>
                  <a:pt x="11060615" y="3141913"/>
                </a:lnTo>
                <a:lnTo>
                  <a:pt x="11039547" y="3116162"/>
                </a:lnTo>
                <a:lnTo>
                  <a:pt x="11023160" y="3086901"/>
                </a:lnTo>
                <a:lnTo>
                  <a:pt x="11009115" y="3055299"/>
                </a:lnTo>
                <a:lnTo>
                  <a:pt x="10997410" y="3021355"/>
                </a:lnTo>
                <a:lnTo>
                  <a:pt x="10986876" y="2986242"/>
                </a:lnTo>
                <a:lnTo>
                  <a:pt x="10977513" y="2951128"/>
                </a:lnTo>
                <a:lnTo>
                  <a:pt x="10968149" y="2914844"/>
                </a:lnTo>
                <a:lnTo>
                  <a:pt x="10957615" y="2880900"/>
                </a:lnTo>
                <a:lnTo>
                  <a:pt x="10945910" y="2846957"/>
                </a:lnTo>
                <a:lnTo>
                  <a:pt x="10931865" y="2815355"/>
                </a:lnTo>
                <a:lnTo>
                  <a:pt x="10914308" y="2787264"/>
                </a:lnTo>
                <a:lnTo>
                  <a:pt x="10893240" y="2761514"/>
                </a:lnTo>
                <a:lnTo>
                  <a:pt x="10867490" y="2740445"/>
                </a:lnTo>
                <a:lnTo>
                  <a:pt x="10839399" y="2722888"/>
                </a:lnTo>
                <a:lnTo>
                  <a:pt x="10807796" y="2708843"/>
                </a:lnTo>
                <a:lnTo>
                  <a:pt x="10773853" y="2697138"/>
                </a:lnTo>
                <a:lnTo>
                  <a:pt x="10739910" y="2686604"/>
                </a:lnTo>
                <a:lnTo>
                  <a:pt x="10703626" y="2677241"/>
                </a:lnTo>
                <a:lnTo>
                  <a:pt x="10668512" y="2667877"/>
                </a:lnTo>
                <a:lnTo>
                  <a:pt x="10633398" y="2657343"/>
                </a:lnTo>
                <a:lnTo>
                  <a:pt x="10599455" y="2645638"/>
                </a:lnTo>
                <a:lnTo>
                  <a:pt x="10567852" y="2631593"/>
                </a:lnTo>
                <a:lnTo>
                  <a:pt x="10538591" y="2615206"/>
                </a:lnTo>
                <a:lnTo>
                  <a:pt x="10512841" y="2594138"/>
                </a:lnTo>
                <a:lnTo>
                  <a:pt x="10485920" y="2570729"/>
                </a:lnTo>
                <a:lnTo>
                  <a:pt x="10462511" y="2543808"/>
                </a:lnTo>
                <a:lnTo>
                  <a:pt x="10440272" y="2515717"/>
                </a:lnTo>
                <a:lnTo>
                  <a:pt x="10418034" y="2486456"/>
                </a:lnTo>
                <a:lnTo>
                  <a:pt x="10395795" y="2457194"/>
                </a:lnTo>
                <a:lnTo>
                  <a:pt x="10373556" y="2429103"/>
                </a:lnTo>
                <a:lnTo>
                  <a:pt x="10348977" y="2402183"/>
                </a:lnTo>
                <a:lnTo>
                  <a:pt x="10324397" y="2378774"/>
                </a:lnTo>
                <a:lnTo>
                  <a:pt x="10296306" y="2358876"/>
                </a:lnTo>
                <a:lnTo>
                  <a:pt x="10267044" y="2343660"/>
                </a:lnTo>
                <a:lnTo>
                  <a:pt x="10231931" y="2333126"/>
                </a:lnTo>
                <a:lnTo>
                  <a:pt x="10195647" y="2328444"/>
                </a:lnTo>
                <a:lnTo>
                  <a:pt x="10158192" y="2327274"/>
                </a:lnTo>
                <a:lnTo>
                  <a:pt x="10118396" y="2330785"/>
                </a:lnTo>
                <a:lnTo>
                  <a:pt x="10078601" y="2335467"/>
                </a:lnTo>
                <a:lnTo>
                  <a:pt x="10038805" y="2341319"/>
                </a:lnTo>
                <a:lnTo>
                  <a:pt x="9999010" y="2346001"/>
                </a:lnTo>
                <a:lnTo>
                  <a:pt x="9959214" y="2348342"/>
                </a:lnTo>
                <a:lnTo>
                  <a:pt x="9920589" y="2348342"/>
                </a:lnTo>
                <a:lnTo>
                  <a:pt x="9884305" y="2343660"/>
                </a:lnTo>
                <a:lnTo>
                  <a:pt x="9846850" y="2334296"/>
                </a:lnTo>
                <a:lnTo>
                  <a:pt x="9812907" y="2320251"/>
                </a:lnTo>
                <a:lnTo>
                  <a:pt x="9777793" y="2301524"/>
                </a:lnTo>
                <a:lnTo>
                  <a:pt x="9742679" y="2282796"/>
                </a:lnTo>
                <a:lnTo>
                  <a:pt x="9707566" y="2261728"/>
                </a:lnTo>
                <a:lnTo>
                  <a:pt x="9673622" y="2241830"/>
                </a:lnTo>
                <a:lnTo>
                  <a:pt x="9637338" y="2224273"/>
                </a:lnTo>
                <a:lnTo>
                  <a:pt x="9602224" y="2210228"/>
                </a:lnTo>
                <a:lnTo>
                  <a:pt x="9565940" y="2200864"/>
                </a:lnTo>
                <a:lnTo>
                  <a:pt x="9528486" y="2197353"/>
                </a:lnTo>
                <a:close/>
              </a:path>
            </a:pathLst>
          </a:custGeom>
          <a:solidFill>
            <a:schemeClr val="bg2"/>
          </a:solidFill>
          <a:ln w="101600">
            <a:noFill/>
            <a:prstDash val="solid"/>
            <a:round/>
            <a:headEnd/>
            <a:tailEnd/>
          </a:ln>
        </p:spPr>
      </p:sp>
      <p:sp>
        <p:nvSpPr>
          <p:cNvPr id="11" name="Freeform 6">
            <a:extLst>
              <a:ext uri="{FF2B5EF4-FFF2-40B4-BE49-F238E27FC236}">
                <a16:creationId xmlns:a16="http://schemas.microsoft.com/office/drawing/2014/main" id="{CBA85B1C-8413-4C7D-98D0-7956747EAB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3" name="Rectangle 12">
            <a:extLst>
              <a:ext uri="{FF2B5EF4-FFF2-40B4-BE49-F238E27FC236}">
                <a16:creationId xmlns:a16="http://schemas.microsoft.com/office/drawing/2014/main" id="{A649C214-D583-4DF7-88CA-1EE5EA0DD7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B5EA29AA-B8AB-DF4E-95D3-634D4BD3CD6A}"/>
              </a:ext>
            </a:extLst>
          </p:cNvPr>
          <p:cNvSpPr>
            <a:spLocks noGrp="1"/>
          </p:cNvSpPr>
          <p:nvPr>
            <p:ph type="title"/>
          </p:nvPr>
        </p:nvSpPr>
        <p:spPr>
          <a:xfrm>
            <a:off x="1251678" y="382385"/>
            <a:ext cx="10178322" cy="1492132"/>
          </a:xfrm>
        </p:spPr>
        <p:txBody>
          <a:bodyPr>
            <a:normAutofit/>
          </a:bodyPr>
          <a:lstStyle/>
          <a:p>
            <a:r>
              <a:rPr lang="it-IT" dirty="0"/>
              <a:t>Atmosfera</a:t>
            </a:r>
          </a:p>
        </p:txBody>
      </p:sp>
      <p:sp>
        <p:nvSpPr>
          <p:cNvPr id="3" name="Segnaposto contenuto 2">
            <a:extLst>
              <a:ext uri="{FF2B5EF4-FFF2-40B4-BE49-F238E27FC236}">
                <a16:creationId xmlns:a16="http://schemas.microsoft.com/office/drawing/2014/main" id="{7981E2BA-94A4-F54B-BAF5-4B03AF57F401}"/>
              </a:ext>
            </a:extLst>
          </p:cNvPr>
          <p:cNvSpPr>
            <a:spLocks noGrp="1"/>
          </p:cNvSpPr>
          <p:nvPr>
            <p:ph idx="1"/>
          </p:nvPr>
        </p:nvSpPr>
        <p:spPr>
          <a:xfrm>
            <a:off x="1251678" y="2286001"/>
            <a:ext cx="6015897" cy="3593591"/>
          </a:xfrm>
        </p:spPr>
        <p:txBody>
          <a:bodyPr>
            <a:normAutofit/>
          </a:bodyPr>
          <a:lstStyle/>
          <a:p>
            <a:r>
              <a:rPr lang="it-IT"/>
              <a:t>E’ il “clima” o “atmosfera” traumatica che il soggetto vive e “respira” giorno dopo giorno. </a:t>
            </a:r>
          </a:p>
          <a:p>
            <a:r>
              <a:rPr lang="it-IT"/>
              <a:t>È il clima del silenzio dove si respira l’odore della menzogna e dell’</a:t>
            </a:r>
            <a:r>
              <a:rPr lang="it-IT" err="1"/>
              <a:t>omerta</a:t>
            </a:r>
            <a:r>
              <a:rPr lang="it-IT"/>
              <a:t>̀. </a:t>
            </a:r>
          </a:p>
          <a:p>
            <a:r>
              <a:rPr lang="it-IT"/>
              <a:t>Quando anche  i sensi sembrano nebulizzati</a:t>
            </a:r>
          </a:p>
          <a:p>
            <a:r>
              <a:rPr lang="it-IT"/>
              <a:t>E si assiste all’accumulo e alla stratificazione di esperienze negative. </a:t>
            </a:r>
          </a:p>
        </p:txBody>
      </p:sp>
    </p:spTree>
    <p:extLst>
      <p:ext uri="{BB962C8B-B14F-4D97-AF65-F5344CB8AC3E}">
        <p14:creationId xmlns:p14="http://schemas.microsoft.com/office/powerpoint/2010/main" val="404320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CF07DED-2715-4341-914E-3B2733A806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91" r="14992"/>
          <a:stretch/>
        </p:blipFill>
        <p:spPr bwMode="auto">
          <a:xfrm>
            <a:off x="7373816" y="2145636"/>
            <a:ext cx="4261588" cy="395470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Freeform 8">
            <a:extLst>
              <a:ext uri="{FF2B5EF4-FFF2-40B4-BE49-F238E27FC236}">
                <a16:creationId xmlns:a16="http://schemas.microsoft.com/office/drawing/2014/main" id="{47F8A8B8-9430-4684-AA47-456455FF8C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9528486 w 12192000"/>
              <a:gd name="connsiteY5" fmla="*/ 2197353 h 6858000"/>
              <a:gd name="connsiteX6" fmla="*/ 9491031 w 12192000"/>
              <a:gd name="connsiteY6" fmla="*/ 2200864 h 6858000"/>
              <a:gd name="connsiteX7" fmla="*/ 9454747 w 12192000"/>
              <a:gd name="connsiteY7" fmla="*/ 2210228 h 6858000"/>
              <a:gd name="connsiteX8" fmla="*/ 9419633 w 12192000"/>
              <a:gd name="connsiteY8" fmla="*/ 2224273 h 6858000"/>
              <a:gd name="connsiteX9" fmla="*/ 9383349 w 12192000"/>
              <a:gd name="connsiteY9" fmla="*/ 2241830 h 6858000"/>
              <a:gd name="connsiteX10" fmla="*/ 9349405 w 12192000"/>
              <a:gd name="connsiteY10" fmla="*/ 2261728 h 6858000"/>
              <a:gd name="connsiteX11" fmla="*/ 9314292 w 12192000"/>
              <a:gd name="connsiteY11" fmla="*/ 2282796 h 6858000"/>
              <a:gd name="connsiteX12" fmla="*/ 9279178 w 12192000"/>
              <a:gd name="connsiteY12" fmla="*/ 2301524 h 6858000"/>
              <a:gd name="connsiteX13" fmla="*/ 9244064 w 12192000"/>
              <a:gd name="connsiteY13" fmla="*/ 2320251 h 6858000"/>
              <a:gd name="connsiteX14" fmla="*/ 9208950 w 12192000"/>
              <a:gd name="connsiteY14" fmla="*/ 2334296 h 6858000"/>
              <a:gd name="connsiteX15" fmla="*/ 9172666 w 12192000"/>
              <a:gd name="connsiteY15" fmla="*/ 2343660 h 6858000"/>
              <a:gd name="connsiteX16" fmla="*/ 9136382 w 12192000"/>
              <a:gd name="connsiteY16" fmla="*/ 2348342 h 6858000"/>
              <a:gd name="connsiteX17" fmla="*/ 9097757 w 12192000"/>
              <a:gd name="connsiteY17" fmla="*/ 2348342 h 6858000"/>
              <a:gd name="connsiteX18" fmla="*/ 9057961 w 12192000"/>
              <a:gd name="connsiteY18" fmla="*/ 2346001 h 6858000"/>
              <a:gd name="connsiteX19" fmla="*/ 9018166 w 12192000"/>
              <a:gd name="connsiteY19" fmla="*/ 2341319 h 6858000"/>
              <a:gd name="connsiteX20" fmla="*/ 8978370 w 12192000"/>
              <a:gd name="connsiteY20" fmla="*/ 2335467 h 6858000"/>
              <a:gd name="connsiteX21" fmla="*/ 8938575 w 12192000"/>
              <a:gd name="connsiteY21" fmla="*/ 2330785 h 6858000"/>
              <a:gd name="connsiteX22" fmla="*/ 8898779 w 12192000"/>
              <a:gd name="connsiteY22" fmla="*/ 2327274 h 6858000"/>
              <a:gd name="connsiteX23" fmla="*/ 8861324 w 12192000"/>
              <a:gd name="connsiteY23" fmla="*/ 2328444 h 6858000"/>
              <a:gd name="connsiteX24" fmla="*/ 8825040 w 12192000"/>
              <a:gd name="connsiteY24" fmla="*/ 2333126 h 6858000"/>
              <a:gd name="connsiteX25" fmla="*/ 8789926 w 12192000"/>
              <a:gd name="connsiteY25" fmla="*/ 2343660 h 6858000"/>
              <a:gd name="connsiteX26" fmla="*/ 8760665 w 12192000"/>
              <a:gd name="connsiteY26" fmla="*/ 2358876 h 6858000"/>
              <a:gd name="connsiteX27" fmla="*/ 8732574 w 12192000"/>
              <a:gd name="connsiteY27" fmla="*/ 2378774 h 6858000"/>
              <a:gd name="connsiteX28" fmla="*/ 8707994 w 12192000"/>
              <a:gd name="connsiteY28" fmla="*/ 2402183 h 6858000"/>
              <a:gd name="connsiteX29" fmla="*/ 8683415 w 12192000"/>
              <a:gd name="connsiteY29" fmla="*/ 2429103 h 6858000"/>
              <a:gd name="connsiteX30" fmla="*/ 8661176 w 12192000"/>
              <a:gd name="connsiteY30" fmla="*/ 2457194 h 6858000"/>
              <a:gd name="connsiteX31" fmla="*/ 8638937 w 12192000"/>
              <a:gd name="connsiteY31" fmla="*/ 2486456 h 6858000"/>
              <a:gd name="connsiteX32" fmla="*/ 8616699 w 12192000"/>
              <a:gd name="connsiteY32" fmla="*/ 2515717 h 6858000"/>
              <a:gd name="connsiteX33" fmla="*/ 8594460 w 12192000"/>
              <a:gd name="connsiteY33" fmla="*/ 2543808 h 6858000"/>
              <a:gd name="connsiteX34" fmla="*/ 8571051 w 12192000"/>
              <a:gd name="connsiteY34" fmla="*/ 2570729 h 6858000"/>
              <a:gd name="connsiteX35" fmla="*/ 8544130 w 12192000"/>
              <a:gd name="connsiteY35" fmla="*/ 2594138 h 6858000"/>
              <a:gd name="connsiteX36" fmla="*/ 8518380 w 12192000"/>
              <a:gd name="connsiteY36" fmla="*/ 2615206 h 6858000"/>
              <a:gd name="connsiteX37" fmla="*/ 8489119 w 12192000"/>
              <a:gd name="connsiteY37" fmla="*/ 2631593 h 6858000"/>
              <a:gd name="connsiteX38" fmla="*/ 8457516 w 12192000"/>
              <a:gd name="connsiteY38" fmla="*/ 2645638 h 6858000"/>
              <a:gd name="connsiteX39" fmla="*/ 8423573 w 12192000"/>
              <a:gd name="connsiteY39" fmla="*/ 2657343 h 6858000"/>
              <a:gd name="connsiteX40" fmla="*/ 8388459 w 12192000"/>
              <a:gd name="connsiteY40" fmla="*/ 2667877 h 6858000"/>
              <a:gd name="connsiteX41" fmla="*/ 8353346 w 12192000"/>
              <a:gd name="connsiteY41" fmla="*/ 2677241 h 6858000"/>
              <a:gd name="connsiteX42" fmla="*/ 8317062 w 12192000"/>
              <a:gd name="connsiteY42" fmla="*/ 2686604 h 6858000"/>
              <a:gd name="connsiteX43" fmla="*/ 8283118 w 12192000"/>
              <a:gd name="connsiteY43" fmla="*/ 2697138 h 6858000"/>
              <a:gd name="connsiteX44" fmla="*/ 8249175 w 12192000"/>
              <a:gd name="connsiteY44" fmla="*/ 2708843 h 6858000"/>
              <a:gd name="connsiteX45" fmla="*/ 8217573 w 12192000"/>
              <a:gd name="connsiteY45" fmla="*/ 2722888 h 6858000"/>
              <a:gd name="connsiteX46" fmla="*/ 8189482 w 12192000"/>
              <a:gd name="connsiteY46" fmla="*/ 2740445 h 6858000"/>
              <a:gd name="connsiteX47" fmla="*/ 8163732 w 12192000"/>
              <a:gd name="connsiteY47" fmla="*/ 2761514 h 6858000"/>
              <a:gd name="connsiteX48" fmla="*/ 8142663 w 12192000"/>
              <a:gd name="connsiteY48" fmla="*/ 2787264 h 6858000"/>
              <a:gd name="connsiteX49" fmla="*/ 8125106 w 12192000"/>
              <a:gd name="connsiteY49" fmla="*/ 2815355 h 6858000"/>
              <a:gd name="connsiteX50" fmla="*/ 8111061 w 12192000"/>
              <a:gd name="connsiteY50" fmla="*/ 2846957 h 6858000"/>
              <a:gd name="connsiteX51" fmla="*/ 8099356 w 12192000"/>
              <a:gd name="connsiteY51" fmla="*/ 2880900 h 6858000"/>
              <a:gd name="connsiteX52" fmla="*/ 8088822 w 12192000"/>
              <a:gd name="connsiteY52" fmla="*/ 2914844 h 6858000"/>
              <a:gd name="connsiteX53" fmla="*/ 8079459 w 12192000"/>
              <a:gd name="connsiteY53" fmla="*/ 2951128 h 6858000"/>
              <a:gd name="connsiteX54" fmla="*/ 8070095 w 12192000"/>
              <a:gd name="connsiteY54" fmla="*/ 2986242 h 6858000"/>
              <a:gd name="connsiteX55" fmla="*/ 8059561 w 12192000"/>
              <a:gd name="connsiteY55" fmla="*/ 3021355 h 6858000"/>
              <a:gd name="connsiteX56" fmla="*/ 8047856 w 12192000"/>
              <a:gd name="connsiteY56" fmla="*/ 3055299 h 6858000"/>
              <a:gd name="connsiteX57" fmla="*/ 8033811 w 12192000"/>
              <a:gd name="connsiteY57" fmla="*/ 3086901 h 6858000"/>
              <a:gd name="connsiteX58" fmla="*/ 8017424 w 12192000"/>
              <a:gd name="connsiteY58" fmla="*/ 3116162 h 6858000"/>
              <a:gd name="connsiteX59" fmla="*/ 7996356 w 12192000"/>
              <a:gd name="connsiteY59" fmla="*/ 3141913 h 6858000"/>
              <a:gd name="connsiteX60" fmla="*/ 7972947 w 12192000"/>
              <a:gd name="connsiteY60" fmla="*/ 3168833 h 6858000"/>
              <a:gd name="connsiteX61" fmla="*/ 7946026 w 12192000"/>
              <a:gd name="connsiteY61" fmla="*/ 3192242 h 6858000"/>
              <a:gd name="connsiteX62" fmla="*/ 7916765 w 12192000"/>
              <a:gd name="connsiteY62" fmla="*/ 3214481 h 6858000"/>
              <a:gd name="connsiteX63" fmla="*/ 7887503 w 12192000"/>
              <a:gd name="connsiteY63" fmla="*/ 3236720 h 6858000"/>
              <a:gd name="connsiteX64" fmla="*/ 7858242 w 12192000"/>
              <a:gd name="connsiteY64" fmla="*/ 3258958 h 6858000"/>
              <a:gd name="connsiteX65" fmla="*/ 7830151 w 12192000"/>
              <a:gd name="connsiteY65" fmla="*/ 3281197 h 6858000"/>
              <a:gd name="connsiteX66" fmla="*/ 7803230 w 12192000"/>
              <a:gd name="connsiteY66" fmla="*/ 3305777 h 6858000"/>
              <a:gd name="connsiteX67" fmla="*/ 7779821 w 12192000"/>
              <a:gd name="connsiteY67" fmla="*/ 3330356 h 6858000"/>
              <a:gd name="connsiteX68" fmla="*/ 7759923 w 12192000"/>
              <a:gd name="connsiteY68" fmla="*/ 3358447 h 6858000"/>
              <a:gd name="connsiteX69" fmla="*/ 7744708 w 12192000"/>
              <a:gd name="connsiteY69" fmla="*/ 3387709 h 6858000"/>
              <a:gd name="connsiteX70" fmla="*/ 7734173 w 12192000"/>
              <a:gd name="connsiteY70" fmla="*/ 3422822 h 6858000"/>
              <a:gd name="connsiteX71" fmla="*/ 7729492 w 12192000"/>
              <a:gd name="connsiteY71" fmla="*/ 3459107 h 6858000"/>
              <a:gd name="connsiteX72" fmla="*/ 7728321 w 12192000"/>
              <a:gd name="connsiteY72" fmla="*/ 3496561 h 6858000"/>
              <a:gd name="connsiteX73" fmla="*/ 7731832 w 12192000"/>
              <a:gd name="connsiteY73" fmla="*/ 3536357 h 6858000"/>
              <a:gd name="connsiteX74" fmla="*/ 7736514 w 12192000"/>
              <a:gd name="connsiteY74" fmla="*/ 3576152 h 6858000"/>
              <a:gd name="connsiteX75" fmla="*/ 7742367 w 12192000"/>
              <a:gd name="connsiteY75" fmla="*/ 3615948 h 6858000"/>
              <a:gd name="connsiteX76" fmla="*/ 7747048 w 12192000"/>
              <a:gd name="connsiteY76" fmla="*/ 3655744 h 6858000"/>
              <a:gd name="connsiteX77" fmla="*/ 7749389 w 12192000"/>
              <a:gd name="connsiteY77" fmla="*/ 3695539 h 6858000"/>
              <a:gd name="connsiteX78" fmla="*/ 7749389 w 12192000"/>
              <a:gd name="connsiteY78" fmla="*/ 3734164 h 6858000"/>
              <a:gd name="connsiteX79" fmla="*/ 7744708 w 12192000"/>
              <a:gd name="connsiteY79" fmla="*/ 3770449 h 6858000"/>
              <a:gd name="connsiteX80" fmla="*/ 7735344 w 12192000"/>
              <a:gd name="connsiteY80" fmla="*/ 3806733 h 6858000"/>
              <a:gd name="connsiteX81" fmla="*/ 7721298 w 12192000"/>
              <a:gd name="connsiteY81" fmla="*/ 3840676 h 6858000"/>
              <a:gd name="connsiteX82" fmla="*/ 7703741 w 12192000"/>
              <a:gd name="connsiteY82" fmla="*/ 3875790 h 6858000"/>
              <a:gd name="connsiteX83" fmla="*/ 7683844 w 12192000"/>
              <a:gd name="connsiteY83" fmla="*/ 3910903 h 6858000"/>
              <a:gd name="connsiteX84" fmla="*/ 7662775 w 12192000"/>
              <a:gd name="connsiteY84" fmla="*/ 3946017 h 6858000"/>
              <a:gd name="connsiteX85" fmla="*/ 7642878 w 12192000"/>
              <a:gd name="connsiteY85" fmla="*/ 3979961 h 6858000"/>
              <a:gd name="connsiteX86" fmla="*/ 7625321 w 12192000"/>
              <a:gd name="connsiteY86" fmla="*/ 4016245 h 6858000"/>
              <a:gd name="connsiteX87" fmla="*/ 7611275 w 12192000"/>
              <a:gd name="connsiteY87" fmla="*/ 4051358 h 6858000"/>
              <a:gd name="connsiteX88" fmla="*/ 7601912 w 12192000"/>
              <a:gd name="connsiteY88" fmla="*/ 4087643 h 6858000"/>
              <a:gd name="connsiteX89" fmla="*/ 7598400 w 12192000"/>
              <a:gd name="connsiteY89" fmla="*/ 4125097 h 6858000"/>
              <a:gd name="connsiteX90" fmla="*/ 7601912 w 12192000"/>
              <a:gd name="connsiteY90" fmla="*/ 4162552 h 6858000"/>
              <a:gd name="connsiteX91" fmla="*/ 7611275 w 12192000"/>
              <a:gd name="connsiteY91" fmla="*/ 4198836 h 6858000"/>
              <a:gd name="connsiteX92" fmla="*/ 7625321 w 12192000"/>
              <a:gd name="connsiteY92" fmla="*/ 4233950 h 6858000"/>
              <a:gd name="connsiteX93" fmla="*/ 7642878 w 12192000"/>
              <a:gd name="connsiteY93" fmla="*/ 4270234 h 6858000"/>
              <a:gd name="connsiteX94" fmla="*/ 7662775 w 12192000"/>
              <a:gd name="connsiteY94" fmla="*/ 4304177 h 6858000"/>
              <a:gd name="connsiteX95" fmla="*/ 7683844 w 12192000"/>
              <a:gd name="connsiteY95" fmla="*/ 4339291 h 6858000"/>
              <a:gd name="connsiteX96" fmla="*/ 7703741 w 12192000"/>
              <a:gd name="connsiteY96" fmla="*/ 4374405 h 6858000"/>
              <a:gd name="connsiteX97" fmla="*/ 7721298 w 12192000"/>
              <a:gd name="connsiteY97" fmla="*/ 4409519 h 6858000"/>
              <a:gd name="connsiteX98" fmla="*/ 7735344 w 12192000"/>
              <a:gd name="connsiteY98" fmla="*/ 4443462 h 6858000"/>
              <a:gd name="connsiteX99" fmla="*/ 7744708 w 12192000"/>
              <a:gd name="connsiteY99" fmla="*/ 4479746 h 6858000"/>
              <a:gd name="connsiteX100" fmla="*/ 7749389 w 12192000"/>
              <a:gd name="connsiteY100" fmla="*/ 4516030 h 6858000"/>
              <a:gd name="connsiteX101" fmla="*/ 7749389 w 12192000"/>
              <a:gd name="connsiteY101" fmla="*/ 4554655 h 6858000"/>
              <a:gd name="connsiteX102" fmla="*/ 7747048 w 12192000"/>
              <a:gd name="connsiteY102" fmla="*/ 4594451 h 6858000"/>
              <a:gd name="connsiteX103" fmla="*/ 7742367 w 12192000"/>
              <a:gd name="connsiteY103" fmla="*/ 4634247 h 6858000"/>
              <a:gd name="connsiteX104" fmla="*/ 7736514 w 12192000"/>
              <a:gd name="connsiteY104" fmla="*/ 4674042 h 6858000"/>
              <a:gd name="connsiteX105" fmla="*/ 7731832 w 12192000"/>
              <a:gd name="connsiteY105" fmla="*/ 4713838 h 6858000"/>
              <a:gd name="connsiteX106" fmla="*/ 7728321 w 12192000"/>
              <a:gd name="connsiteY106" fmla="*/ 4753633 h 6858000"/>
              <a:gd name="connsiteX107" fmla="*/ 7729492 w 12192000"/>
              <a:gd name="connsiteY107" fmla="*/ 4791088 h 6858000"/>
              <a:gd name="connsiteX108" fmla="*/ 7734173 w 12192000"/>
              <a:gd name="connsiteY108" fmla="*/ 4827372 h 6858000"/>
              <a:gd name="connsiteX109" fmla="*/ 7744708 w 12192000"/>
              <a:gd name="connsiteY109" fmla="*/ 4862486 h 6858000"/>
              <a:gd name="connsiteX110" fmla="*/ 7759923 w 12192000"/>
              <a:gd name="connsiteY110" fmla="*/ 4891747 h 6858000"/>
              <a:gd name="connsiteX111" fmla="*/ 7779821 w 12192000"/>
              <a:gd name="connsiteY111" fmla="*/ 4919838 h 6858000"/>
              <a:gd name="connsiteX112" fmla="*/ 7803230 w 12192000"/>
              <a:gd name="connsiteY112" fmla="*/ 4944418 h 6858000"/>
              <a:gd name="connsiteX113" fmla="*/ 7830151 w 12192000"/>
              <a:gd name="connsiteY113" fmla="*/ 4968998 h 6858000"/>
              <a:gd name="connsiteX114" fmla="*/ 7858242 w 12192000"/>
              <a:gd name="connsiteY114" fmla="*/ 4991236 h 6858000"/>
              <a:gd name="connsiteX115" fmla="*/ 7887503 w 12192000"/>
              <a:gd name="connsiteY115" fmla="*/ 5013475 h 6858000"/>
              <a:gd name="connsiteX116" fmla="*/ 7916765 w 12192000"/>
              <a:gd name="connsiteY116" fmla="*/ 5035714 h 6858000"/>
              <a:gd name="connsiteX117" fmla="*/ 7946026 w 12192000"/>
              <a:gd name="connsiteY117" fmla="*/ 5057952 h 6858000"/>
              <a:gd name="connsiteX118" fmla="*/ 7972947 w 12192000"/>
              <a:gd name="connsiteY118" fmla="*/ 5081362 h 6858000"/>
              <a:gd name="connsiteX119" fmla="*/ 7996356 w 12192000"/>
              <a:gd name="connsiteY119" fmla="*/ 5108282 h 6858000"/>
              <a:gd name="connsiteX120" fmla="*/ 8017424 w 12192000"/>
              <a:gd name="connsiteY120" fmla="*/ 5134032 h 6858000"/>
              <a:gd name="connsiteX121" fmla="*/ 8033811 w 12192000"/>
              <a:gd name="connsiteY121" fmla="*/ 5163294 h 6858000"/>
              <a:gd name="connsiteX122" fmla="*/ 8047856 w 12192000"/>
              <a:gd name="connsiteY122" fmla="*/ 5194896 h 6858000"/>
              <a:gd name="connsiteX123" fmla="*/ 8059561 w 12192000"/>
              <a:gd name="connsiteY123" fmla="*/ 5228839 h 6858000"/>
              <a:gd name="connsiteX124" fmla="*/ 8070095 w 12192000"/>
              <a:gd name="connsiteY124" fmla="*/ 5263953 h 6858000"/>
              <a:gd name="connsiteX125" fmla="*/ 8079459 w 12192000"/>
              <a:gd name="connsiteY125" fmla="*/ 5299067 h 6858000"/>
              <a:gd name="connsiteX126" fmla="*/ 8088822 w 12192000"/>
              <a:gd name="connsiteY126" fmla="*/ 5335351 h 6858000"/>
              <a:gd name="connsiteX127" fmla="*/ 8099356 w 12192000"/>
              <a:gd name="connsiteY127" fmla="*/ 5369294 h 6858000"/>
              <a:gd name="connsiteX128" fmla="*/ 8111061 w 12192000"/>
              <a:gd name="connsiteY128" fmla="*/ 5403238 h 6858000"/>
              <a:gd name="connsiteX129" fmla="*/ 8125106 w 12192000"/>
              <a:gd name="connsiteY129" fmla="*/ 5434840 h 6858000"/>
              <a:gd name="connsiteX130" fmla="*/ 8142663 w 12192000"/>
              <a:gd name="connsiteY130" fmla="*/ 5462931 h 6858000"/>
              <a:gd name="connsiteX131" fmla="*/ 8163732 w 12192000"/>
              <a:gd name="connsiteY131" fmla="*/ 5488681 h 6858000"/>
              <a:gd name="connsiteX132" fmla="*/ 8189482 w 12192000"/>
              <a:gd name="connsiteY132" fmla="*/ 5509749 h 6858000"/>
              <a:gd name="connsiteX133" fmla="*/ 8217573 w 12192000"/>
              <a:gd name="connsiteY133" fmla="*/ 5527306 h 6858000"/>
              <a:gd name="connsiteX134" fmla="*/ 8249175 w 12192000"/>
              <a:gd name="connsiteY134" fmla="*/ 5541352 h 6858000"/>
              <a:gd name="connsiteX135" fmla="*/ 8283118 w 12192000"/>
              <a:gd name="connsiteY135" fmla="*/ 5553056 h 6858000"/>
              <a:gd name="connsiteX136" fmla="*/ 8317062 w 12192000"/>
              <a:gd name="connsiteY136" fmla="*/ 5563590 h 6858000"/>
              <a:gd name="connsiteX137" fmla="*/ 8353346 w 12192000"/>
              <a:gd name="connsiteY137" fmla="*/ 5572954 h 6858000"/>
              <a:gd name="connsiteX138" fmla="*/ 8388459 w 12192000"/>
              <a:gd name="connsiteY138" fmla="*/ 5582318 h 6858000"/>
              <a:gd name="connsiteX139" fmla="*/ 8423573 w 12192000"/>
              <a:gd name="connsiteY139" fmla="*/ 5592852 h 6858000"/>
              <a:gd name="connsiteX140" fmla="*/ 8457516 w 12192000"/>
              <a:gd name="connsiteY140" fmla="*/ 5604556 h 6858000"/>
              <a:gd name="connsiteX141" fmla="*/ 8489119 w 12192000"/>
              <a:gd name="connsiteY141" fmla="*/ 5618602 h 6858000"/>
              <a:gd name="connsiteX142" fmla="*/ 8518380 w 12192000"/>
              <a:gd name="connsiteY142" fmla="*/ 5634988 h 6858000"/>
              <a:gd name="connsiteX143" fmla="*/ 8544130 w 12192000"/>
              <a:gd name="connsiteY143" fmla="*/ 5656057 h 6858000"/>
              <a:gd name="connsiteX144" fmla="*/ 8571051 w 12192000"/>
              <a:gd name="connsiteY144" fmla="*/ 5679466 h 6858000"/>
              <a:gd name="connsiteX145" fmla="*/ 8594460 w 12192000"/>
              <a:gd name="connsiteY145" fmla="*/ 5706386 h 6858000"/>
              <a:gd name="connsiteX146" fmla="*/ 8616699 w 12192000"/>
              <a:gd name="connsiteY146" fmla="*/ 5734477 h 6858000"/>
              <a:gd name="connsiteX147" fmla="*/ 8638937 w 12192000"/>
              <a:gd name="connsiteY147" fmla="*/ 5763739 h 6858000"/>
              <a:gd name="connsiteX148" fmla="*/ 8661176 w 12192000"/>
              <a:gd name="connsiteY148" fmla="*/ 5793000 h 6858000"/>
              <a:gd name="connsiteX149" fmla="*/ 8683415 w 12192000"/>
              <a:gd name="connsiteY149" fmla="*/ 5821091 h 6858000"/>
              <a:gd name="connsiteX150" fmla="*/ 8707994 w 12192000"/>
              <a:gd name="connsiteY150" fmla="*/ 5848012 h 6858000"/>
              <a:gd name="connsiteX151" fmla="*/ 8732574 w 12192000"/>
              <a:gd name="connsiteY151" fmla="*/ 5871421 h 6858000"/>
              <a:gd name="connsiteX152" fmla="*/ 8760665 w 12192000"/>
              <a:gd name="connsiteY152" fmla="*/ 5891319 h 6858000"/>
              <a:gd name="connsiteX153" fmla="*/ 8789926 w 12192000"/>
              <a:gd name="connsiteY153" fmla="*/ 5906535 h 6858000"/>
              <a:gd name="connsiteX154" fmla="*/ 8825040 w 12192000"/>
              <a:gd name="connsiteY154" fmla="*/ 5917069 h 6858000"/>
              <a:gd name="connsiteX155" fmla="*/ 8861324 w 12192000"/>
              <a:gd name="connsiteY155" fmla="*/ 5921751 h 6858000"/>
              <a:gd name="connsiteX156" fmla="*/ 8898779 w 12192000"/>
              <a:gd name="connsiteY156" fmla="*/ 5922921 h 6858000"/>
              <a:gd name="connsiteX157" fmla="*/ 8938575 w 12192000"/>
              <a:gd name="connsiteY157" fmla="*/ 5919410 h 6858000"/>
              <a:gd name="connsiteX158" fmla="*/ 8978370 w 12192000"/>
              <a:gd name="connsiteY158" fmla="*/ 5914728 h 6858000"/>
              <a:gd name="connsiteX159" fmla="*/ 9018166 w 12192000"/>
              <a:gd name="connsiteY159" fmla="*/ 5908876 h 6858000"/>
              <a:gd name="connsiteX160" fmla="*/ 9057961 w 12192000"/>
              <a:gd name="connsiteY160" fmla="*/ 5904194 h 6858000"/>
              <a:gd name="connsiteX161" fmla="*/ 9097757 w 12192000"/>
              <a:gd name="connsiteY161" fmla="*/ 5901853 h 6858000"/>
              <a:gd name="connsiteX162" fmla="*/ 9136382 w 12192000"/>
              <a:gd name="connsiteY162" fmla="*/ 5901853 h 6858000"/>
              <a:gd name="connsiteX163" fmla="*/ 9172666 w 12192000"/>
              <a:gd name="connsiteY163" fmla="*/ 5906535 h 6858000"/>
              <a:gd name="connsiteX164" fmla="*/ 9208950 w 12192000"/>
              <a:gd name="connsiteY164" fmla="*/ 5915898 h 6858000"/>
              <a:gd name="connsiteX165" fmla="*/ 9244064 w 12192000"/>
              <a:gd name="connsiteY165" fmla="*/ 5929944 h 6858000"/>
              <a:gd name="connsiteX166" fmla="*/ 9279178 w 12192000"/>
              <a:gd name="connsiteY166" fmla="*/ 5948671 h 6858000"/>
              <a:gd name="connsiteX167" fmla="*/ 9314292 w 12192000"/>
              <a:gd name="connsiteY167" fmla="*/ 5967398 h 6858000"/>
              <a:gd name="connsiteX168" fmla="*/ 9349405 w 12192000"/>
              <a:gd name="connsiteY168" fmla="*/ 5988467 h 6858000"/>
              <a:gd name="connsiteX169" fmla="*/ 9383349 w 12192000"/>
              <a:gd name="connsiteY169" fmla="*/ 6008364 h 6858000"/>
              <a:gd name="connsiteX170" fmla="*/ 9419633 w 12192000"/>
              <a:gd name="connsiteY170" fmla="*/ 6025921 h 6858000"/>
              <a:gd name="connsiteX171" fmla="*/ 9454747 w 12192000"/>
              <a:gd name="connsiteY171" fmla="*/ 6039967 h 6858000"/>
              <a:gd name="connsiteX172" fmla="*/ 9491031 w 12192000"/>
              <a:gd name="connsiteY172" fmla="*/ 6049331 h 6858000"/>
              <a:gd name="connsiteX173" fmla="*/ 9528486 w 12192000"/>
              <a:gd name="connsiteY173" fmla="*/ 6052842 h 6858000"/>
              <a:gd name="connsiteX174" fmla="*/ 9565940 w 12192000"/>
              <a:gd name="connsiteY174" fmla="*/ 6049331 h 6858000"/>
              <a:gd name="connsiteX175" fmla="*/ 9602224 w 12192000"/>
              <a:gd name="connsiteY175" fmla="*/ 6039967 h 6858000"/>
              <a:gd name="connsiteX176" fmla="*/ 9637338 w 12192000"/>
              <a:gd name="connsiteY176" fmla="*/ 6025921 h 6858000"/>
              <a:gd name="connsiteX177" fmla="*/ 9673622 w 12192000"/>
              <a:gd name="connsiteY177" fmla="*/ 6008364 h 6858000"/>
              <a:gd name="connsiteX178" fmla="*/ 9707566 w 12192000"/>
              <a:gd name="connsiteY178" fmla="*/ 5988467 h 6858000"/>
              <a:gd name="connsiteX179" fmla="*/ 9742679 w 12192000"/>
              <a:gd name="connsiteY179" fmla="*/ 5967398 h 6858000"/>
              <a:gd name="connsiteX180" fmla="*/ 9777793 w 12192000"/>
              <a:gd name="connsiteY180" fmla="*/ 5948671 h 6858000"/>
              <a:gd name="connsiteX181" fmla="*/ 9812907 w 12192000"/>
              <a:gd name="connsiteY181" fmla="*/ 5929944 h 6858000"/>
              <a:gd name="connsiteX182" fmla="*/ 9846850 w 12192000"/>
              <a:gd name="connsiteY182" fmla="*/ 5915898 h 6858000"/>
              <a:gd name="connsiteX183" fmla="*/ 9884305 w 12192000"/>
              <a:gd name="connsiteY183" fmla="*/ 5906535 h 6858000"/>
              <a:gd name="connsiteX184" fmla="*/ 9920589 w 12192000"/>
              <a:gd name="connsiteY184" fmla="*/ 5901853 h 6858000"/>
              <a:gd name="connsiteX185" fmla="*/ 9959214 w 12192000"/>
              <a:gd name="connsiteY185" fmla="*/ 5901853 h 6858000"/>
              <a:gd name="connsiteX186" fmla="*/ 9999010 w 12192000"/>
              <a:gd name="connsiteY186" fmla="*/ 5904194 h 6858000"/>
              <a:gd name="connsiteX187" fmla="*/ 10038805 w 12192000"/>
              <a:gd name="connsiteY187" fmla="*/ 5908876 h 6858000"/>
              <a:gd name="connsiteX188" fmla="*/ 10078601 w 12192000"/>
              <a:gd name="connsiteY188" fmla="*/ 5914728 h 6858000"/>
              <a:gd name="connsiteX189" fmla="*/ 10118396 w 12192000"/>
              <a:gd name="connsiteY189" fmla="*/ 5919410 h 6858000"/>
              <a:gd name="connsiteX190" fmla="*/ 10158192 w 12192000"/>
              <a:gd name="connsiteY190" fmla="*/ 5922921 h 6858000"/>
              <a:gd name="connsiteX191" fmla="*/ 10195647 w 12192000"/>
              <a:gd name="connsiteY191" fmla="*/ 5921751 h 6858000"/>
              <a:gd name="connsiteX192" fmla="*/ 10231931 w 12192000"/>
              <a:gd name="connsiteY192" fmla="*/ 5917069 h 6858000"/>
              <a:gd name="connsiteX193" fmla="*/ 10267044 w 12192000"/>
              <a:gd name="connsiteY193" fmla="*/ 5906535 h 6858000"/>
              <a:gd name="connsiteX194" fmla="*/ 10296306 w 12192000"/>
              <a:gd name="connsiteY194" fmla="*/ 5891319 h 6858000"/>
              <a:gd name="connsiteX195" fmla="*/ 10324397 w 12192000"/>
              <a:gd name="connsiteY195" fmla="*/ 5871421 h 6858000"/>
              <a:gd name="connsiteX196" fmla="*/ 10348977 w 12192000"/>
              <a:gd name="connsiteY196" fmla="*/ 5848012 h 6858000"/>
              <a:gd name="connsiteX197" fmla="*/ 10373556 w 12192000"/>
              <a:gd name="connsiteY197" fmla="*/ 5821091 h 6858000"/>
              <a:gd name="connsiteX198" fmla="*/ 10395795 w 12192000"/>
              <a:gd name="connsiteY198" fmla="*/ 5793000 h 6858000"/>
              <a:gd name="connsiteX199" fmla="*/ 10418034 w 12192000"/>
              <a:gd name="connsiteY199" fmla="*/ 5763739 h 6858000"/>
              <a:gd name="connsiteX200" fmla="*/ 10440272 w 12192000"/>
              <a:gd name="connsiteY200" fmla="*/ 5734477 h 6858000"/>
              <a:gd name="connsiteX201" fmla="*/ 10462511 w 12192000"/>
              <a:gd name="connsiteY201" fmla="*/ 5706386 h 6858000"/>
              <a:gd name="connsiteX202" fmla="*/ 10485920 w 12192000"/>
              <a:gd name="connsiteY202" fmla="*/ 5679466 h 6858000"/>
              <a:gd name="connsiteX203" fmla="*/ 10512841 w 12192000"/>
              <a:gd name="connsiteY203" fmla="*/ 5656057 h 6858000"/>
              <a:gd name="connsiteX204" fmla="*/ 10538591 w 12192000"/>
              <a:gd name="connsiteY204" fmla="*/ 5634988 h 6858000"/>
              <a:gd name="connsiteX205" fmla="*/ 10567852 w 12192000"/>
              <a:gd name="connsiteY205" fmla="*/ 5618602 h 6858000"/>
              <a:gd name="connsiteX206" fmla="*/ 10599455 w 12192000"/>
              <a:gd name="connsiteY206" fmla="*/ 5604556 h 6858000"/>
              <a:gd name="connsiteX207" fmla="*/ 10633398 w 12192000"/>
              <a:gd name="connsiteY207" fmla="*/ 5592852 h 6858000"/>
              <a:gd name="connsiteX208" fmla="*/ 10668512 w 12192000"/>
              <a:gd name="connsiteY208" fmla="*/ 5582318 h 6858000"/>
              <a:gd name="connsiteX209" fmla="*/ 10703626 w 12192000"/>
              <a:gd name="connsiteY209" fmla="*/ 5572954 h 6858000"/>
              <a:gd name="connsiteX210" fmla="*/ 10739910 w 12192000"/>
              <a:gd name="connsiteY210" fmla="*/ 5563590 h 6858000"/>
              <a:gd name="connsiteX211" fmla="*/ 10773853 w 12192000"/>
              <a:gd name="connsiteY211" fmla="*/ 5553056 h 6858000"/>
              <a:gd name="connsiteX212" fmla="*/ 10807796 w 12192000"/>
              <a:gd name="connsiteY212" fmla="*/ 5541352 h 6858000"/>
              <a:gd name="connsiteX213" fmla="*/ 10839399 w 12192000"/>
              <a:gd name="connsiteY213" fmla="*/ 5527306 h 6858000"/>
              <a:gd name="connsiteX214" fmla="*/ 10867490 w 12192000"/>
              <a:gd name="connsiteY214" fmla="*/ 5509749 h 6858000"/>
              <a:gd name="connsiteX215" fmla="*/ 10893240 w 12192000"/>
              <a:gd name="connsiteY215" fmla="*/ 5488681 h 6858000"/>
              <a:gd name="connsiteX216" fmla="*/ 10914308 w 12192000"/>
              <a:gd name="connsiteY216" fmla="*/ 5462931 h 6858000"/>
              <a:gd name="connsiteX217" fmla="*/ 10931865 w 12192000"/>
              <a:gd name="connsiteY217" fmla="*/ 5434840 h 6858000"/>
              <a:gd name="connsiteX218" fmla="*/ 10945910 w 12192000"/>
              <a:gd name="connsiteY218" fmla="*/ 5403238 h 6858000"/>
              <a:gd name="connsiteX219" fmla="*/ 10957615 w 12192000"/>
              <a:gd name="connsiteY219" fmla="*/ 5369294 h 6858000"/>
              <a:gd name="connsiteX220" fmla="*/ 10968149 w 12192000"/>
              <a:gd name="connsiteY220" fmla="*/ 5335351 h 6858000"/>
              <a:gd name="connsiteX221" fmla="*/ 10977513 w 12192000"/>
              <a:gd name="connsiteY221" fmla="*/ 5299067 h 6858000"/>
              <a:gd name="connsiteX222" fmla="*/ 10986876 w 12192000"/>
              <a:gd name="connsiteY222" fmla="*/ 5263953 h 6858000"/>
              <a:gd name="connsiteX223" fmla="*/ 10997410 w 12192000"/>
              <a:gd name="connsiteY223" fmla="*/ 5228839 h 6858000"/>
              <a:gd name="connsiteX224" fmla="*/ 11009115 w 12192000"/>
              <a:gd name="connsiteY224" fmla="*/ 5194896 h 6858000"/>
              <a:gd name="connsiteX225" fmla="*/ 11023160 w 12192000"/>
              <a:gd name="connsiteY225" fmla="*/ 5163294 h 6858000"/>
              <a:gd name="connsiteX226" fmla="*/ 11039547 w 12192000"/>
              <a:gd name="connsiteY226" fmla="*/ 5134032 h 6858000"/>
              <a:gd name="connsiteX227" fmla="*/ 11060615 w 12192000"/>
              <a:gd name="connsiteY227" fmla="*/ 5108282 h 6858000"/>
              <a:gd name="connsiteX228" fmla="*/ 11084024 w 12192000"/>
              <a:gd name="connsiteY228" fmla="*/ 5081362 h 6858000"/>
              <a:gd name="connsiteX229" fmla="*/ 11110945 w 12192000"/>
              <a:gd name="connsiteY229" fmla="*/ 5057952 h 6858000"/>
              <a:gd name="connsiteX230" fmla="*/ 11139036 w 12192000"/>
              <a:gd name="connsiteY230" fmla="*/ 5035714 h 6858000"/>
              <a:gd name="connsiteX231" fmla="*/ 11169468 w 12192000"/>
              <a:gd name="connsiteY231" fmla="*/ 5013475 h 6858000"/>
              <a:gd name="connsiteX232" fmla="*/ 11198729 w 12192000"/>
              <a:gd name="connsiteY232" fmla="*/ 4991236 h 6858000"/>
              <a:gd name="connsiteX233" fmla="*/ 11226820 w 12192000"/>
              <a:gd name="connsiteY233" fmla="*/ 4968998 h 6858000"/>
              <a:gd name="connsiteX234" fmla="*/ 11253741 w 12192000"/>
              <a:gd name="connsiteY234" fmla="*/ 4944418 h 6858000"/>
              <a:gd name="connsiteX235" fmla="*/ 11277150 w 12192000"/>
              <a:gd name="connsiteY235" fmla="*/ 4919838 h 6858000"/>
              <a:gd name="connsiteX236" fmla="*/ 11297048 w 12192000"/>
              <a:gd name="connsiteY236" fmla="*/ 4891747 h 6858000"/>
              <a:gd name="connsiteX237" fmla="*/ 11312264 w 12192000"/>
              <a:gd name="connsiteY237" fmla="*/ 4862486 h 6858000"/>
              <a:gd name="connsiteX238" fmla="*/ 11322798 w 12192000"/>
              <a:gd name="connsiteY238" fmla="*/ 4827372 h 6858000"/>
              <a:gd name="connsiteX239" fmla="*/ 11327480 w 12192000"/>
              <a:gd name="connsiteY239" fmla="*/ 4791088 h 6858000"/>
              <a:gd name="connsiteX240" fmla="*/ 11328650 w 12192000"/>
              <a:gd name="connsiteY240" fmla="*/ 4753633 h 6858000"/>
              <a:gd name="connsiteX241" fmla="*/ 11325139 w 12192000"/>
              <a:gd name="connsiteY241" fmla="*/ 4713838 h 6858000"/>
              <a:gd name="connsiteX242" fmla="*/ 11320457 w 12192000"/>
              <a:gd name="connsiteY242" fmla="*/ 4674042 h 6858000"/>
              <a:gd name="connsiteX243" fmla="*/ 11314605 w 12192000"/>
              <a:gd name="connsiteY243" fmla="*/ 4634247 h 6858000"/>
              <a:gd name="connsiteX244" fmla="*/ 11309923 w 12192000"/>
              <a:gd name="connsiteY244" fmla="*/ 4594451 h 6858000"/>
              <a:gd name="connsiteX245" fmla="*/ 11307582 w 12192000"/>
              <a:gd name="connsiteY245" fmla="*/ 4554655 h 6858000"/>
              <a:gd name="connsiteX246" fmla="*/ 11307582 w 12192000"/>
              <a:gd name="connsiteY246" fmla="*/ 4516030 h 6858000"/>
              <a:gd name="connsiteX247" fmla="*/ 11312264 w 12192000"/>
              <a:gd name="connsiteY247" fmla="*/ 4479746 h 6858000"/>
              <a:gd name="connsiteX248" fmla="*/ 11321628 w 12192000"/>
              <a:gd name="connsiteY248" fmla="*/ 4443462 h 6858000"/>
              <a:gd name="connsiteX249" fmla="*/ 11335673 w 12192000"/>
              <a:gd name="connsiteY249" fmla="*/ 4409519 h 6858000"/>
              <a:gd name="connsiteX250" fmla="*/ 11354400 w 12192000"/>
              <a:gd name="connsiteY250" fmla="*/ 4374405 h 6858000"/>
              <a:gd name="connsiteX251" fmla="*/ 11373128 w 12192000"/>
              <a:gd name="connsiteY251" fmla="*/ 4339291 h 6858000"/>
              <a:gd name="connsiteX252" fmla="*/ 11394196 w 12192000"/>
              <a:gd name="connsiteY252" fmla="*/ 4304177 h 6858000"/>
              <a:gd name="connsiteX253" fmla="*/ 11414094 w 12192000"/>
              <a:gd name="connsiteY253" fmla="*/ 4270234 h 6858000"/>
              <a:gd name="connsiteX254" fmla="*/ 11431650 w 12192000"/>
              <a:gd name="connsiteY254" fmla="*/ 4233950 h 6858000"/>
              <a:gd name="connsiteX255" fmla="*/ 11445696 w 12192000"/>
              <a:gd name="connsiteY255" fmla="*/ 4198836 h 6858000"/>
              <a:gd name="connsiteX256" fmla="*/ 11455060 w 12192000"/>
              <a:gd name="connsiteY256" fmla="*/ 4162552 h 6858000"/>
              <a:gd name="connsiteX257" fmla="*/ 11458571 w 12192000"/>
              <a:gd name="connsiteY257" fmla="*/ 4125097 h 6858000"/>
              <a:gd name="connsiteX258" fmla="*/ 11455060 w 12192000"/>
              <a:gd name="connsiteY258" fmla="*/ 4087643 h 6858000"/>
              <a:gd name="connsiteX259" fmla="*/ 11445696 w 12192000"/>
              <a:gd name="connsiteY259" fmla="*/ 4051358 h 6858000"/>
              <a:gd name="connsiteX260" fmla="*/ 11431650 w 12192000"/>
              <a:gd name="connsiteY260" fmla="*/ 4016245 h 6858000"/>
              <a:gd name="connsiteX261" fmla="*/ 11414094 w 12192000"/>
              <a:gd name="connsiteY261" fmla="*/ 3979961 h 6858000"/>
              <a:gd name="connsiteX262" fmla="*/ 11394196 w 12192000"/>
              <a:gd name="connsiteY262" fmla="*/ 3946017 h 6858000"/>
              <a:gd name="connsiteX263" fmla="*/ 11373128 w 12192000"/>
              <a:gd name="connsiteY263" fmla="*/ 3910903 h 6858000"/>
              <a:gd name="connsiteX264" fmla="*/ 11354400 w 12192000"/>
              <a:gd name="connsiteY264" fmla="*/ 3875790 h 6858000"/>
              <a:gd name="connsiteX265" fmla="*/ 11335673 w 12192000"/>
              <a:gd name="connsiteY265" fmla="*/ 3840676 h 6858000"/>
              <a:gd name="connsiteX266" fmla="*/ 11321628 w 12192000"/>
              <a:gd name="connsiteY266" fmla="*/ 3806733 h 6858000"/>
              <a:gd name="connsiteX267" fmla="*/ 11312264 w 12192000"/>
              <a:gd name="connsiteY267" fmla="*/ 3770449 h 6858000"/>
              <a:gd name="connsiteX268" fmla="*/ 11307582 w 12192000"/>
              <a:gd name="connsiteY268" fmla="*/ 3734164 h 6858000"/>
              <a:gd name="connsiteX269" fmla="*/ 11307582 w 12192000"/>
              <a:gd name="connsiteY269" fmla="*/ 3695539 h 6858000"/>
              <a:gd name="connsiteX270" fmla="*/ 11309923 w 12192000"/>
              <a:gd name="connsiteY270" fmla="*/ 3655744 h 6858000"/>
              <a:gd name="connsiteX271" fmla="*/ 11314605 w 12192000"/>
              <a:gd name="connsiteY271" fmla="*/ 3615948 h 6858000"/>
              <a:gd name="connsiteX272" fmla="*/ 11320457 w 12192000"/>
              <a:gd name="connsiteY272" fmla="*/ 3576152 h 6858000"/>
              <a:gd name="connsiteX273" fmla="*/ 11325139 w 12192000"/>
              <a:gd name="connsiteY273" fmla="*/ 3536357 h 6858000"/>
              <a:gd name="connsiteX274" fmla="*/ 11328650 w 12192000"/>
              <a:gd name="connsiteY274" fmla="*/ 3496561 h 6858000"/>
              <a:gd name="connsiteX275" fmla="*/ 11327480 w 12192000"/>
              <a:gd name="connsiteY275" fmla="*/ 3459107 h 6858000"/>
              <a:gd name="connsiteX276" fmla="*/ 11322798 w 12192000"/>
              <a:gd name="connsiteY276" fmla="*/ 3422822 h 6858000"/>
              <a:gd name="connsiteX277" fmla="*/ 11312264 w 12192000"/>
              <a:gd name="connsiteY277" fmla="*/ 3387709 h 6858000"/>
              <a:gd name="connsiteX278" fmla="*/ 11297048 w 12192000"/>
              <a:gd name="connsiteY278" fmla="*/ 3358447 h 6858000"/>
              <a:gd name="connsiteX279" fmla="*/ 11277150 w 12192000"/>
              <a:gd name="connsiteY279" fmla="*/ 3330356 h 6858000"/>
              <a:gd name="connsiteX280" fmla="*/ 11253741 w 12192000"/>
              <a:gd name="connsiteY280" fmla="*/ 3305777 h 6858000"/>
              <a:gd name="connsiteX281" fmla="*/ 11226820 w 12192000"/>
              <a:gd name="connsiteY281" fmla="*/ 3281197 h 6858000"/>
              <a:gd name="connsiteX282" fmla="*/ 11198729 w 12192000"/>
              <a:gd name="connsiteY282" fmla="*/ 3258958 h 6858000"/>
              <a:gd name="connsiteX283" fmla="*/ 11169468 w 12192000"/>
              <a:gd name="connsiteY283" fmla="*/ 3236720 h 6858000"/>
              <a:gd name="connsiteX284" fmla="*/ 11139036 w 12192000"/>
              <a:gd name="connsiteY284" fmla="*/ 3214481 h 6858000"/>
              <a:gd name="connsiteX285" fmla="*/ 11110945 w 12192000"/>
              <a:gd name="connsiteY285" fmla="*/ 3192242 h 6858000"/>
              <a:gd name="connsiteX286" fmla="*/ 11084024 w 12192000"/>
              <a:gd name="connsiteY286" fmla="*/ 3168833 h 6858000"/>
              <a:gd name="connsiteX287" fmla="*/ 11060615 w 12192000"/>
              <a:gd name="connsiteY287" fmla="*/ 3141913 h 6858000"/>
              <a:gd name="connsiteX288" fmla="*/ 11039547 w 12192000"/>
              <a:gd name="connsiteY288" fmla="*/ 3116162 h 6858000"/>
              <a:gd name="connsiteX289" fmla="*/ 11023160 w 12192000"/>
              <a:gd name="connsiteY289" fmla="*/ 3086901 h 6858000"/>
              <a:gd name="connsiteX290" fmla="*/ 11009115 w 12192000"/>
              <a:gd name="connsiteY290" fmla="*/ 3055299 h 6858000"/>
              <a:gd name="connsiteX291" fmla="*/ 10997410 w 12192000"/>
              <a:gd name="connsiteY291" fmla="*/ 3021355 h 6858000"/>
              <a:gd name="connsiteX292" fmla="*/ 10986876 w 12192000"/>
              <a:gd name="connsiteY292" fmla="*/ 2986242 h 6858000"/>
              <a:gd name="connsiteX293" fmla="*/ 10977513 w 12192000"/>
              <a:gd name="connsiteY293" fmla="*/ 2951128 h 6858000"/>
              <a:gd name="connsiteX294" fmla="*/ 10968149 w 12192000"/>
              <a:gd name="connsiteY294" fmla="*/ 2914844 h 6858000"/>
              <a:gd name="connsiteX295" fmla="*/ 10957615 w 12192000"/>
              <a:gd name="connsiteY295" fmla="*/ 2880900 h 6858000"/>
              <a:gd name="connsiteX296" fmla="*/ 10945910 w 12192000"/>
              <a:gd name="connsiteY296" fmla="*/ 2846957 h 6858000"/>
              <a:gd name="connsiteX297" fmla="*/ 10931865 w 12192000"/>
              <a:gd name="connsiteY297" fmla="*/ 2815355 h 6858000"/>
              <a:gd name="connsiteX298" fmla="*/ 10914308 w 12192000"/>
              <a:gd name="connsiteY298" fmla="*/ 2787264 h 6858000"/>
              <a:gd name="connsiteX299" fmla="*/ 10893240 w 12192000"/>
              <a:gd name="connsiteY299" fmla="*/ 2761514 h 6858000"/>
              <a:gd name="connsiteX300" fmla="*/ 10867490 w 12192000"/>
              <a:gd name="connsiteY300" fmla="*/ 2740445 h 6858000"/>
              <a:gd name="connsiteX301" fmla="*/ 10839399 w 12192000"/>
              <a:gd name="connsiteY301" fmla="*/ 2722888 h 6858000"/>
              <a:gd name="connsiteX302" fmla="*/ 10807796 w 12192000"/>
              <a:gd name="connsiteY302" fmla="*/ 2708843 h 6858000"/>
              <a:gd name="connsiteX303" fmla="*/ 10773853 w 12192000"/>
              <a:gd name="connsiteY303" fmla="*/ 2697138 h 6858000"/>
              <a:gd name="connsiteX304" fmla="*/ 10739910 w 12192000"/>
              <a:gd name="connsiteY304" fmla="*/ 2686604 h 6858000"/>
              <a:gd name="connsiteX305" fmla="*/ 10703626 w 12192000"/>
              <a:gd name="connsiteY305" fmla="*/ 2677241 h 6858000"/>
              <a:gd name="connsiteX306" fmla="*/ 10668512 w 12192000"/>
              <a:gd name="connsiteY306" fmla="*/ 2667877 h 6858000"/>
              <a:gd name="connsiteX307" fmla="*/ 10633398 w 12192000"/>
              <a:gd name="connsiteY307" fmla="*/ 2657343 h 6858000"/>
              <a:gd name="connsiteX308" fmla="*/ 10599455 w 12192000"/>
              <a:gd name="connsiteY308" fmla="*/ 2645638 h 6858000"/>
              <a:gd name="connsiteX309" fmla="*/ 10567852 w 12192000"/>
              <a:gd name="connsiteY309" fmla="*/ 2631593 h 6858000"/>
              <a:gd name="connsiteX310" fmla="*/ 10538591 w 12192000"/>
              <a:gd name="connsiteY310" fmla="*/ 2615206 h 6858000"/>
              <a:gd name="connsiteX311" fmla="*/ 10512841 w 12192000"/>
              <a:gd name="connsiteY311" fmla="*/ 2594138 h 6858000"/>
              <a:gd name="connsiteX312" fmla="*/ 10485920 w 12192000"/>
              <a:gd name="connsiteY312" fmla="*/ 2570729 h 6858000"/>
              <a:gd name="connsiteX313" fmla="*/ 10462511 w 12192000"/>
              <a:gd name="connsiteY313" fmla="*/ 2543808 h 6858000"/>
              <a:gd name="connsiteX314" fmla="*/ 10440272 w 12192000"/>
              <a:gd name="connsiteY314" fmla="*/ 2515717 h 6858000"/>
              <a:gd name="connsiteX315" fmla="*/ 10418034 w 12192000"/>
              <a:gd name="connsiteY315" fmla="*/ 2486456 h 6858000"/>
              <a:gd name="connsiteX316" fmla="*/ 10395795 w 12192000"/>
              <a:gd name="connsiteY316" fmla="*/ 2457194 h 6858000"/>
              <a:gd name="connsiteX317" fmla="*/ 10373556 w 12192000"/>
              <a:gd name="connsiteY317" fmla="*/ 2429103 h 6858000"/>
              <a:gd name="connsiteX318" fmla="*/ 10348977 w 12192000"/>
              <a:gd name="connsiteY318" fmla="*/ 2402183 h 6858000"/>
              <a:gd name="connsiteX319" fmla="*/ 10324397 w 12192000"/>
              <a:gd name="connsiteY319" fmla="*/ 2378774 h 6858000"/>
              <a:gd name="connsiteX320" fmla="*/ 10296306 w 12192000"/>
              <a:gd name="connsiteY320" fmla="*/ 2358876 h 6858000"/>
              <a:gd name="connsiteX321" fmla="*/ 10267044 w 12192000"/>
              <a:gd name="connsiteY321" fmla="*/ 2343660 h 6858000"/>
              <a:gd name="connsiteX322" fmla="*/ 10231931 w 12192000"/>
              <a:gd name="connsiteY322" fmla="*/ 2333126 h 6858000"/>
              <a:gd name="connsiteX323" fmla="*/ 10195647 w 12192000"/>
              <a:gd name="connsiteY323" fmla="*/ 2328444 h 6858000"/>
              <a:gd name="connsiteX324" fmla="*/ 10158192 w 12192000"/>
              <a:gd name="connsiteY324" fmla="*/ 2327274 h 6858000"/>
              <a:gd name="connsiteX325" fmla="*/ 10118396 w 12192000"/>
              <a:gd name="connsiteY325" fmla="*/ 2330785 h 6858000"/>
              <a:gd name="connsiteX326" fmla="*/ 10078601 w 12192000"/>
              <a:gd name="connsiteY326" fmla="*/ 2335467 h 6858000"/>
              <a:gd name="connsiteX327" fmla="*/ 10038805 w 12192000"/>
              <a:gd name="connsiteY327" fmla="*/ 2341319 h 6858000"/>
              <a:gd name="connsiteX328" fmla="*/ 9999010 w 12192000"/>
              <a:gd name="connsiteY328" fmla="*/ 2346001 h 6858000"/>
              <a:gd name="connsiteX329" fmla="*/ 9959214 w 12192000"/>
              <a:gd name="connsiteY329" fmla="*/ 2348342 h 6858000"/>
              <a:gd name="connsiteX330" fmla="*/ 9920589 w 12192000"/>
              <a:gd name="connsiteY330" fmla="*/ 2348342 h 6858000"/>
              <a:gd name="connsiteX331" fmla="*/ 9884305 w 12192000"/>
              <a:gd name="connsiteY331" fmla="*/ 2343660 h 6858000"/>
              <a:gd name="connsiteX332" fmla="*/ 9846850 w 12192000"/>
              <a:gd name="connsiteY332" fmla="*/ 2334296 h 6858000"/>
              <a:gd name="connsiteX333" fmla="*/ 9812907 w 12192000"/>
              <a:gd name="connsiteY333" fmla="*/ 2320251 h 6858000"/>
              <a:gd name="connsiteX334" fmla="*/ 9777793 w 12192000"/>
              <a:gd name="connsiteY334" fmla="*/ 2301524 h 6858000"/>
              <a:gd name="connsiteX335" fmla="*/ 9742679 w 12192000"/>
              <a:gd name="connsiteY335" fmla="*/ 2282796 h 6858000"/>
              <a:gd name="connsiteX336" fmla="*/ 9707566 w 12192000"/>
              <a:gd name="connsiteY336" fmla="*/ 2261728 h 6858000"/>
              <a:gd name="connsiteX337" fmla="*/ 9673622 w 12192000"/>
              <a:gd name="connsiteY337" fmla="*/ 2241830 h 6858000"/>
              <a:gd name="connsiteX338" fmla="*/ 9637338 w 12192000"/>
              <a:gd name="connsiteY338" fmla="*/ 2224273 h 6858000"/>
              <a:gd name="connsiteX339" fmla="*/ 9602224 w 12192000"/>
              <a:gd name="connsiteY339" fmla="*/ 2210228 h 6858000"/>
              <a:gd name="connsiteX340" fmla="*/ 9565940 w 12192000"/>
              <a:gd name="connsiteY340" fmla="*/ 2200864 h 6858000"/>
              <a:gd name="connsiteX341" fmla="*/ 9528486 w 12192000"/>
              <a:gd name="connsiteY341" fmla="*/ 21973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2000" h="6858000">
                <a:moveTo>
                  <a:pt x="0" y="0"/>
                </a:moveTo>
                <a:lnTo>
                  <a:pt x="12192000" y="0"/>
                </a:lnTo>
                <a:lnTo>
                  <a:pt x="12192000" y="6858000"/>
                </a:lnTo>
                <a:lnTo>
                  <a:pt x="0" y="6858000"/>
                </a:lnTo>
                <a:lnTo>
                  <a:pt x="0" y="0"/>
                </a:lnTo>
                <a:close/>
                <a:moveTo>
                  <a:pt x="9528486" y="2197353"/>
                </a:moveTo>
                <a:lnTo>
                  <a:pt x="9491031" y="2200864"/>
                </a:lnTo>
                <a:lnTo>
                  <a:pt x="9454747" y="2210228"/>
                </a:lnTo>
                <a:lnTo>
                  <a:pt x="9419633" y="2224273"/>
                </a:lnTo>
                <a:lnTo>
                  <a:pt x="9383349" y="2241830"/>
                </a:lnTo>
                <a:lnTo>
                  <a:pt x="9349405" y="2261728"/>
                </a:lnTo>
                <a:lnTo>
                  <a:pt x="9314292" y="2282796"/>
                </a:lnTo>
                <a:lnTo>
                  <a:pt x="9279178" y="2301524"/>
                </a:lnTo>
                <a:lnTo>
                  <a:pt x="9244064" y="2320251"/>
                </a:lnTo>
                <a:lnTo>
                  <a:pt x="9208950" y="2334296"/>
                </a:lnTo>
                <a:lnTo>
                  <a:pt x="9172666" y="2343660"/>
                </a:lnTo>
                <a:lnTo>
                  <a:pt x="9136382" y="2348342"/>
                </a:lnTo>
                <a:lnTo>
                  <a:pt x="9097757" y="2348342"/>
                </a:lnTo>
                <a:lnTo>
                  <a:pt x="9057961" y="2346001"/>
                </a:lnTo>
                <a:lnTo>
                  <a:pt x="9018166" y="2341319"/>
                </a:lnTo>
                <a:lnTo>
                  <a:pt x="8978370" y="2335467"/>
                </a:lnTo>
                <a:lnTo>
                  <a:pt x="8938575" y="2330785"/>
                </a:lnTo>
                <a:lnTo>
                  <a:pt x="8898779" y="2327274"/>
                </a:lnTo>
                <a:lnTo>
                  <a:pt x="8861324" y="2328444"/>
                </a:lnTo>
                <a:lnTo>
                  <a:pt x="8825040" y="2333126"/>
                </a:lnTo>
                <a:lnTo>
                  <a:pt x="8789926" y="2343660"/>
                </a:lnTo>
                <a:lnTo>
                  <a:pt x="8760665" y="2358876"/>
                </a:lnTo>
                <a:lnTo>
                  <a:pt x="8732574" y="2378774"/>
                </a:lnTo>
                <a:lnTo>
                  <a:pt x="8707994" y="2402183"/>
                </a:lnTo>
                <a:lnTo>
                  <a:pt x="8683415" y="2429103"/>
                </a:lnTo>
                <a:lnTo>
                  <a:pt x="8661176" y="2457194"/>
                </a:lnTo>
                <a:lnTo>
                  <a:pt x="8638937" y="2486456"/>
                </a:lnTo>
                <a:lnTo>
                  <a:pt x="8616699" y="2515717"/>
                </a:lnTo>
                <a:lnTo>
                  <a:pt x="8594460" y="2543808"/>
                </a:lnTo>
                <a:lnTo>
                  <a:pt x="8571051" y="2570729"/>
                </a:lnTo>
                <a:lnTo>
                  <a:pt x="8544130" y="2594138"/>
                </a:lnTo>
                <a:lnTo>
                  <a:pt x="8518380" y="2615206"/>
                </a:lnTo>
                <a:lnTo>
                  <a:pt x="8489119" y="2631593"/>
                </a:lnTo>
                <a:lnTo>
                  <a:pt x="8457516" y="2645638"/>
                </a:lnTo>
                <a:lnTo>
                  <a:pt x="8423573" y="2657343"/>
                </a:lnTo>
                <a:lnTo>
                  <a:pt x="8388459" y="2667877"/>
                </a:lnTo>
                <a:lnTo>
                  <a:pt x="8353346" y="2677241"/>
                </a:lnTo>
                <a:lnTo>
                  <a:pt x="8317062" y="2686604"/>
                </a:lnTo>
                <a:lnTo>
                  <a:pt x="8283118" y="2697138"/>
                </a:lnTo>
                <a:lnTo>
                  <a:pt x="8249175" y="2708843"/>
                </a:lnTo>
                <a:lnTo>
                  <a:pt x="8217573" y="2722888"/>
                </a:lnTo>
                <a:lnTo>
                  <a:pt x="8189482" y="2740445"/>
                </a:lnTo>
                <a:lnTo>
                  <a:pt x="8163732" y="2761514"/>
                </a:lnTo>
                <a:lnTo>
                  <a:pt x="8142663" y="2787264"/>
                </a:lnTo>
                <a:lnTo>
                  <a:pt x="8125106" y="2815355"/>
                </a:lnTo>
                <a:lnTo>
                  <a:pt x="8111061" y="2846957"/>
                </a:lnTo>
                <a:lnTo>
                  <a:pt x="8099356" y="2880900"/>
                </a:lnTo>
                <a:lnTo>
                  <a:pt x="8088822" y="2914844"/>
                </a:lnTo>
                <a:lnTo>
                  <a:pt x="8079459" y="2951128"/>
                </a:lnTo>
                <a:lnTo>
                  <a:pt x="8070095" y="2986242"/>
                </a:lnTo>
                <a:lnTo>
                  <a:pt x="8059561" y="3021355"/>
                </a:lnTo>
                <a:lnTo>
                  <a:pt x="8047856" y="3055299"/>
                </a:lnTo>
                <a:lnTo>
                  <a:pt x="8033811" y="3086901"/>
                </a:lnTo>
                <a:lnTo>
                  <a:pt x="8017424" y="3116162"/>
                </a:lnTo>
                <a:lnTo>
                  <a:pt x="7996356" y="3141913"/>
                </a:lnTo>
                <a:lnTo>
                  <a:pt x="7972947" y="3168833"/>
                </a:lnTo>
                <a:lnTo>
                  <a:pt x="7946026" y="3192242"/>
                </a:lnTo>
                <a:lnTo>
                  <a:pt x="7916765" y="3214481"/>
                </a:lnTo>
                <a:lnTo>
                  <a:pt x="7887503" y="3236720"/>
                </a:lnTo>
                <a:lnTo>
                  <a:pt x="7858242" y="3258958"/>
                </a:lnTo>
                <a:lnTo>
                  <a:pt x="7830151" y="3281197"/>
                </a:lnTo>
                <a:lnTo>
                  <a:pt x="7803230" y="3305777"/>
                </a:lnTo>
                <a:lnTo>
                  <a:pt x="7779821" y="3330356"/>
                </a:lnTo>
                <a:lnTo>
                  <a:pt x="7759923" y="3358447"/>
                </a:lnTo>
                <a:lnTo>
                  <a:pt x="7744708" y="3387709"/>
                </a:lnTo>
                <a:lnTo>
                  <a:pt x="7734173" y="3422822"/>
                </a:lnTo>
                <a:lnTo>
                  <a:pt x="7729492" y="3459107"/>
                </a:lnTo>
                <a:lnTo>
                  <a:pt x="7728321" y="3496561"/>
                </a:lnTo>
                <a:lnTo>
                  <a:pt x="7731832" y="3536357"/>
                </a:lnTo>
                <a:lnTo>
                  <a:pt x="7736514" y="3576152"/>
                </a:lnTo>
                <a:lnTo>
                  <a:pt x="7742367" y="3615948"/>
                </a:lnTo>
                <a:lnTo>
                  <a:pt x="7747048" y="3655744"/>
                </a:lnTo>
                <a:lnTo>
                  <a:pt x="7749389" y="3695539"/>
                </a:lnTo>
                <a:lnTo>
                  <a:pt x="7749389" y="3734164"/>
                </a:lnTo>
                <a:lnTo>
                  <a:pt x="7744708" y="3770449"/>
                </a:lnTo>
                <a:lnTo>
                  <a:pt x="7735344" y="3806733"/>
                </a:lnTo>
                <a:lnTo>
                  <a:pt x="7721298" y="3840676"/>
                </a:lnTo>
                <a:lnTo>
                  <a:pt x="7703741" y="3875790"/>
                </a:lnTo>
                <a:lnTo>
                  <a:pt x="7683844" y="3910903"/>
                </a:lnTo>
                <a:lnTo>
                  <a:pt x="7662775" y="3946017"/>
                </a:lnTo>
                <a:lnTo>
                  <a:pt x="7642878" y="3979961"/>
                </a:lnTo>
                <a:lnTo>
                  <a:pt x="7625321" y="4016245"/>
                </a:lnTo>
                <a:lnTo>
                  <a:pt x="7611275" y="4051358"/>
                </a:lnTo>
                <a:lnTo>
                  <a:pt x="7601912" y="4087643"/>
                </a:lnTo>
                <a:lnTo>
                  <a:pt x="7598400" y="4125097"/>
                </a:lnTo>
                <a:lnTo>
                  <a:pt x="7601912" y="4162552"/>
                </a:lnTo>
                <a:lnTo>
                  <a:pt x="7611275" y="4198836"/>
                </a:lnTo>
                <a:lnTo>
                  <a:pt x="7625321" y="4233950"/>
                </a:lnTo>
                <a:lnTo>
                  <a:pt x="7642878" y="4270234"/>
                </a:lnTo>
                <a:lnTo>
                  <a:pt x="7662775" y="4304177"/>
                </a:lnTo>
                <a:lnTo>
                  <a:pt x="7683844" y="4339291"/>
                </a:lnTo>
                <a:lnTo>
                  <a:pt x="7703741" y="4374405"/>
                </a:lnTo>
                <a:lnTo>
                  <a:pt x="7721298" y="4409519"/>
                </a:lnTo>
                <a:lnTo>
                  <a:pt x="7735344" y="4443462"/>
                </a:lnTo>
                <a:lnTo>
                  <a:pt x="7744708" y="4479746"/>
                </a:lnTo>
                <a:lnTo>
                  <a:pt x="7749389" y="4516030"/>
                </a:lnTo>
                <a:lnTo>
                  <a:pt x="7749389" y="4554655"/>
                </a:lnTo>
                <a:lnTo>
                  <a:pt x="7747048" y="4594451"/>
                </a:lnTo>
                <a:lnTo>
                  <a:pt x="7742367" y="4634247"/>
                </a:lnTo>
                <a:lnTo>
                  <a:pt x="7736514" y="4674042"/>
                </a:lnTo>
                <a:lnTo>
                  <a:pt x="7731832" y="4713838"/>
                </a:lnTo>
                <a:lnTo>
                  <a:pt x="7728321" y="4753633"/>
                </a:lnTo>
                <a:lnTo>
                  <a:pt x="7729492" y="4791088"/>
                </a:lnTo>
                <a:lnTo>
                  <a:pt x="7734173" y="4827372"/>
                </a:lnTo>
                <a:lnTo>
                  <a:pt x="7744708" y="4862486"/>
                </a:lnTo>
                <a:lnTo>
                  <a:pt x="7759923" y="4891747"/>
                </a:lnTo>
                <a:lnTo>
                  <a:pt x="7779821" y="4919838"/>
                </a:lnTo>
                <a:lnTo>
                  <a:pt x="7803230" y="4944418"/>
                </a:lnTo>
                <a:lnTo>
                  <a:pt x="7830151" y="4968998"/>
                </a:lnTo>
                <a:lnTo>
                  <a:pt x="7858242" y="4991236"/>
                </a:lnTo>
                <a:lnTo>
                  <a:pt x="7887503" y="5013475"/>
                </a:lnTo>
                <a:lnTo>
                  <a:pt x="7916765" y="5035714"/>
                </a:lnTo>
                <a:lnTo>
                  <a:pt x="7946026" y="5057952"/>
                </a:lnTo>
                <a:lnTo>
                  <a:pt x="7972947" y="5081362"/>
                </a:lnTo>
                <a:lnTo>
                  <a:pt x="7996356" y="5108282"/>
                </a:lnTo>
                <a:lnTo>
                  <a:pt x="8017424" y="5134032"/>
                </a:lnTo>
                <a:lnTo>
                  <a:pt x="8033811" y="5163294"/>
                </a:lnTo>
                <a:lnTo>
                  <a:pt x="8047856" y="5194896"/>
                </a:lnTo>
                <a:lnTo>
                  <a:pt x="8059561" y="5228839"/>
                </a:lnTo>
                <a:lnTo>
                  <a:pt x="8070095" y="5263953"/>
                </a:lnTo>
                <a:lnTo>
                  <a:pt x="8079459" y="5299067"/>
                </a:lnTo>
                <a:lnTo>
                  <a:pt x="8088822" y="5335351"/>
                </a:lnTo>
                <a:lnTo>
                  <a:pt x="8099356" y="5369294"/>
                </a:lnTo>
                <a:lnTo>
                  <a:pt x="8111061" y="5403238"/>
                </a:lnTo>
                <a:lnTo>
                  <a:pt x="8125106" y="5434840"/>
                </a:lnTo>
                <a:lnTo>
                  <a:pt x="8142663" y="5462931"/>
                </a:lnTo>
                <a:lnTo>
                  <a:pt x="8163732" y="5488681"/>
                </a:lnTo>
                <a:lnTo>
                  <a:pt x="8189482" y="5509749"/>
                </a:lnTo>
                <a:lnTo>
                  <a:pt x="8217573" y="5527306"/>
                </a:lnTo>
                <a:lnTo>
                  <a:pt x="8249175" y="5541352"/>
                </a:lnTo>
                <a:lnTo>
                  <a:pt x="8283118" y="5553056"/>
                </a:lnTo>
                <a:lnTo>
                  <a:pt x="8317062" y="5563590"/>
                </a:lnTo>
                <a:lnTo>
                  <a:pt x="8353346" y="5572954"/>
                </a:lnTo>
                <a:lnTo>
                  <a:pt x="8388459" y="5582318"/>
                </a:lnTo>
                <a:lnTo>
                  <a:pt x="8423573" y="5592852"/>
                </a:lnTo>
                <a:lnTo>
                  <a:pt x="8457516" y="5604556"/>
                </a:lnTo>
                <a:lnTo>
                  <a:pt x="8489119" y="5618602"/>
                </a:lnTo>
                <a:lnTo>
                  <a:pt x="8518380" y="5634988"/>
                </a:lnTo>
                <a:lnTo>
                  <a:pt x="8544130" y="5656057"/>
                </a:lnTo>
                <a:lnTo>
                  <a:pt x="8571051" y="5679466"/>
                </a:lnTo>
                <a:lnTo>
                  <a:pt x="8594460" y="5706386"/>
                </a:lnTo>
                <a:lnTo>
                  <a:pt x="8616699" y="5734477"/>
                </a:lnTo>
                <a:lnTo>
                  <a:pt x="8638937" y="5763739"/>
                </a:lnTo>
                <a:lnTo>
                  <a:pt x="8661176" y="5793000"/>
                </a:lnTo>
                <a:lnTo>
                  <a:pt x="8683415" y="5821091"/>
                </a:lnTo>
                <a:lnTo>
                  <a:pt x="8707994" y="5848012"/>
                </a:lnTo>
                <a:lnTo>
                  <a:pt x="8732574" y="5871421"/>
                </a:lnTo>
                <a:lnTo>
                  <a:pt x="8760665" y="5891319"/>
                </a:lnTo>
                <a:lnTo>
                  <a:pt x="8789926" y="5906535"/>
                </a:lnTo>
                <a:lnTo>
                  <a:pt x="8825040" y="5917069"/>
                </a:lnTo>
                <a:lnTo>
                  <a:pt x="8861324" y="5921751"/>
                </a:lnTo>
                <a:lnTo>
                  <a:pt x="8898779" y="5922921"/>
                </a:lnTo>
                <a:lnTo>
                  <a:pt x="8938575" y="5919410"/>
                </a:lnTo>
                <a:lnTo>
                  <a:pt x="8978370" y="5914728"/>
                </a:lnTo>
                <a:lnTo>
                  <a:pt x="9018166" y="5908876"/>
                </a:lnTo>
                <a:lnTo>
                  <a:pt x="9057961" y="5904194"/>
                </a:lnTo>
                <a:lnTo>
                  <a:pt x="9097757" y="5901853"/>
                </a:lnTo>
                <a:lnTo>
                  <a:pt x="9136382" y="5901853"/>
                </a:lnTo>
                <a:lnTo>
                  <a:pt x="9172666" y="5906535"/>
                </a:lnTo>
                <a:lnTo>
                  <a:pt x="9208950" y="5915898"/>
                </a:lnTo>
                <a:lnTo>
                  <a:pt x="9244064" y="5929944"/>
                </a:lnTo>
                <a:lnTo>
                  <a:pt x="9279178" y="5948671"/>
                </a:lnTo>
                <a:lnTo>
                  <a:pt x="9314292" y="5967398"/>
                </a:lnTo>
                <a:lnTo>
                  <a:pt x="9349405" y="5988467"/>
                </a:lnTo>
                <a:lnTo>
                  <a:pt x="9383349" y="6008364"/>
                </a:lnTo>
                <a:lnTo>
                  <a:pt x="9419633" y="6025921"/>
                </a:lnTo>
                <a:lnTo>
                  <a:pt x="9454747" y="6039967"/>
                </a:lnTo>
                <a:lnTo>
                  <a:pt x="9491031" y="6049331"/>
                </a:lnTo>
                <a:lnTo>
                  <a:pt x="9528486" y="6052842"/>
                </a:lnTo>
                <a:lnTo>
                  <a:pt x="9565940" y="6049331"/>
                </a:lnTo>
                <a:lnTo>
                  <a:pt x="9602224" y="6039967"/>
                </a:lnTo>
                <a:lnTo>
                  <a:pt x="9637338" y="6025921"/>
                </a:lnTo>
                <a:lnTo>
                  <a:pt x="9673622" y="6008364"/>
                </a:lnTo>
                <a:lnTo>
                  <a:pt x="9707566" y="5988467"/>
                </a:lnTo>
                <a:lnTo>
                  <a:pt x="9742679" y="5967398"/>
                </a:lnTo>
                <a:lnTo>
                  <a:pt x="9777793" y="5948671"/>
                </a:lnTo>
                <a:lnTo>
                  <a:pt x="9812907" y="5929944"/>
                </a:lnTo>
                <a:lnTo>
                  <a:pt x="9846850" y="5915898"/>
                </a:lnTo>
                <a:lnTo>
                  <a:pt x="9884305" y="5906535"/>
                </a:lnTo>
                <a:lnTo>
                  <a:pt x="9920589" y="5901853"/>
                </a:lnTo>
                <a:lnTo>
                  <a:pt x="9959214" y="5901853"/>
                </a:lnTo>
                <a:lnTo>
                  <a:pt x="9999010" y="5904194"/>
                </a:lnTo>
                <a:lnTo>
                  <a:pt x="10038805" y="5908876"/>
                </a:lnTo>
                <a:lnTo>
                  <a:pt x="10078601" y="5914728"/>
                </a:lnTo>
                <a:lnTo>
                  <a:pt x="10118396" y="5919410"/>
                </a:lnTo>
                <a:lnTo>
                  <a:pt x="10158192" y="5922921"/>
                </a:lnTo>
                <a:lnTo>
                  <a:pt x="10195647" y="5921751"/>
                </a:lnTo>
                <a:lnTo>
                  <a:pt x="10231931" y="5917069"/>
                </a:lnTo>
                <a:lnTo>
                  <a:pt x="10267044" y="5906535"/>
                </a:lnTo>
                <a:lnTo>
                  <a:pt x="10296306" y="5891319"/>
                </a:lnTo>
                <a:lnTo>
                  <a:pt x="10324397" y="5871421"/>
                </a:lnTo>
                <a:lnTo>
                  <a:pt x="10348977" y="5848012"/>
                </a:lnTo>
                <a:lnTo>
                  <a:pt x="10373556" y="5821091"/>
                </a:lnTo>
                <a:lnTo>
                  <a:pt x="10395795" y="5793000"/>
                </a:lnTo>
                <a:lnTo>
                  <a:pt x="10418034" y="5763739"/>
                </a:lnTo>
                <a:lnTo>
                  <a:pt x="10440272" y="5734477"/>
                </a:lnTo>
                <a:lnTo>
                  <a:pt x="10462511" y="5706386"/>
                </a:lnTo>
                <a:lnTo>
                  <a:pt x="10485920" y="5679466"/>
                </a:lnTo>
                <a:lnTo>
                  <a:pt x="10512841" y="5656057"/>
                </a:lnTo>
                <a:lnTo>
                  <a:pt x="10538591" y="5634988"/>
                </a:lnTo>
                <a:lnTo>
                  <a:pt x="10567852" y="5618602"/>
                </a:lnTo>
                <a:lnTo>
                  <a:pt x="10599455" y="5604556"/>
                </a:lnTo>
                <a:lnTo>
                  <a:pt x="10633398" y="5592852"/>
                </a:lnTo>
                <a:lnTo>
                  <a:pt x="10668512" y="5582318"/>
                </a:lnTo>
                <a:lnTo>
                  <a:pt x="10703626" y="5572954"/>
                </a:lnTo>
                <a:lnTo>
                  <a:pt x="10739910" y="5563590"/>
                </a:lnTo>
                <a:lnTo>
                  <a:pt x="10773853" y="5553056"/>
                </a:lnTo>
                <a:lnTo>
                  <a:pt x="10807796" y="5541352"/>
                </a:lnTo>
                <a:lnTo>
                  <a:pt x="10839399" y="5527306"/>
                </a:lnTo>
                <a:lnTo>
                  <a:pt x="10867490" y="5509749"/>
                </a:lnTo>
                <a:lnTo>
                  <a:pt x="10893240" y="5488681"/>
                </a:lnTo>
                <a:lnTo>
                  <a:pt x="10914308" y="5462931"/>
                </a:lnTo>
                <a:lnTo>
                  <a:pt x="10931865" y="5434840"/>
                </a:lnTo>
                <a:lnTo>
                  <a:pt x="10945910" y="5403238"/>
                </a:lnTo>
                <a:lnTo>
                  <a:pt x="10957615" y="5369294"/>
                </a:lnTo>
                <a:lnTo>
                  <a:pt x="10968149" y="5335351"/>
                </a:lnTo>
                <a:lnTo>
                  <a:pt x="10977513" y="5299067"/>
                </a:lnTo>
                <a:lnTo>
                  <a:pt x="10986876" y="5263953"/>
                </a:lnTo>
                <a:lnTo>
                  <a:pt x="10997410" y="5228839"/>
                </a:lnTo>
                <a:lnTo>
                  <a:pt x="11009115" y="5194896"/>
                </a:lnTo>
                <a:lnTo>
                  <a:pt x="11023160" y="5163294"/>
                </a:lnTo>
                <a:lnTo>
                  <a:pt x="11039547" y="5134032"/>
                </a:lnTo>
                <a:lnTo>
                  <a:pt x="11060615" y="5108282"/>
                </a:lnTo>
                <a:lnTo>
                  <a:pt x="11084024" y="5081362"/>
                </a:lnTo>
                <a:lnTo>
                  <a:pt x="11110945" y="5057952"/>
                </a:lnTo>
                <a:lnTo>
                  <a:pt x="11139036" y="5035714"/>
                </a:lnTo>
                <a:lnTo>
                  <a:pt x="11169468" y="5013475"/>
                </a:lnTo>
                <a:lnTo>
                  <a:pt x="11198729" y="4991236"/>
                </a:lnTo>
                <a:lnTo>
                  <a:pt x="11226820" y="4968998"/>
                </a:lnTo>
                <a:lnTo>
                  <a:pt x="11253741" y="4944418"/>
                </a:lnTo>
                <a:lnTo>
                  <a:pt x="11277150" y="4919838"/>
                </a:lnTo>
                <a:lnTo>
                  <a:pt x="11297048" y="4891747"/>
                </a:lnTo>
                <a:lnTo>
                  <a:pt x="11312264" y="4862486"/>
                </a:lnTo>
                <a:lnTo>
                  <a:pt x="11322798" y="4827372"/>
                </a:lnTo>
                <a:lnTo>
                  <a:pt x="11327480" y="4791088"/>
                </a:lnTo>
                <a:lnTo>
                  <a:pt x="11328650" y="4753633"/>
                </a:lnTo>
                <a:lnTo>
                  <a:pt x="11325139" y="4713838"/>
                </a:lnTo>
                <a:lnTo>
                  <a:pt x="11320457" y="4674042"/>
                </a:lnTo>
                <a:lnTo>
                  <a:pt x="11314605" y="4634247"/>
                </a:lnTo>
                <a:lnTo>
                  <a:pt x="11309923" y="4594451"/>
                </a:lnTo>
                <a:lnTo>
                  <a:pt x="11307582" y="4554655"/>
                </a:lnTo>
                <a:lnTo>
                  <a:pt x="11307582" y="4516030"/>
                </a:lnTo>
                <a:lnTo>
                  <a:pt x="11312264" y="4479746"/>
                </a:lnTo>
                <a:lnTo>
                  <a:pt x="11321628" y="4443462"/>
                </a:lnTo>
                <a:lnTo>
                  <a:pt x="11335673" y="4409519"/>
                </a:lnTo>
                <a:lnTo>
                  <a:pt x="11354400" y="4374405"/>
                </a:lnTo>
                <a:lnTo>
                  <a:pt x="11373128" y="4339291"/>
                </a:lnTo>
                <a:lnTo>
                  <a:pt x="11394196" y="4304177"/>
                </a:lnTo>
                <a:lnTo>
                  <a:pt x="11414094" y="4270234"/>
                </a:lnTo>
                <a:lnTo>
                  <a:pt x="11431650" y="4233950"/>
                </a:lnTo>
                <a:lnTo>
                  <a:pt x="11445696" y="4198836"/>
                </a:lnTo>
                <a:lnTo>
                  <a:pt x="11455060" y="4162552"/>
                </a:lnTo>
                <a:lnTo>
                  <a:pt x="11458571" y="4125097"/>
                </a:lnTo>
                <a:lnTo>
                  <a:pt x="11455060" y="4087643"/>
                </a:lnTo>
                <a:lnTo>
                  <a:pt x="11445696" y="4051358"/>
                </a:lnTo>
                <a:lnTo>
                  <a:pt x="11431650" y="4016245"/>
                </a:lnTo>
                <a:lnTo>
                  <a:pt x="11414094" y="3979961"/>
                </a:lnTo>
                <a:lnTo>
                  <a:pt x="11394196" y="3946017"/>
                </a:lnTo>
                <a:lnTo>
                  <a:pt x="11373128" y="3910903"/>
                </a:lnTo>
                <a:lnTo>
                  <a:pt x="11354400" y="3875790"/>
                </a:lnTo>
                <a:lnTo>
                  <a:pt x="11335673" y="3840676"/>
                </a:lnTo>
                <a:lnTo>
                  <a:pt x="11321628" y="3806733"/>
                </a:lnTo>
                <a:lnTo>
                  <a:pt x="11312264" y="3770449"/>
                </a:lnTo>
                <a:lnTo>
                  <a:pt x="11307582" y="3734164"/>
                </a:lnTo>
                <a:lnTo>
                  <a:pt x="11307582" y="3695539"/>
                </a:lnTo>
                <a:lnTo>
                  <a:pt x="11309923" y="3655744"/>
                </a:lnTo>
                <a:lnTo>
                  <a:pt x="11314605" y="3615948"/>
                </a:lnTo>
                <a:lnTo>
                  <a:pt x="11320457" y="3576152"/>
                </a:lnTo>
                <a:lnTo>
                  <a:pt x="11325139" y="3536357"/>
                </a:lnTo>
                <a:lnTo>
                  <a:pt x="11328650" y="3496561"/>
                </a:lnTo>
                <a:lnTo>
                  <a:pt x="11327480" y="3459107"/>
                </a:lnTo>
                <a:lnTo>
                  <a:pt x="11322798" y="3422822"/>
                </a:lnTo>
                <a:lnTo>
                  <a:pt x="11312264" y="3387709"/>
                </a:lnTo>
                <a:lnTo>
                  <a:pt x="11297048" y="3358447"/>
                </a:lnTo>
                <a:lnTo>
                  <a:pt x="11277150" y="3330356"/>
                </a:lnTo>
                <a:lnTo>
                  <a:pt x="11253741" y="3305777"/>
                </a:lnTo>
                <a:lnTo>
                  <a:pt x="11226820" y="3281197"/>
                </a:lnTo>
                <a:lnTo>
                  <a:pt x="11198729" y="3258958"/>
                </a:lnTo>
                <a:lnTo>
                  <a:pt x="11169468" y="3236720"/>
                </a:lnTo>
                <a:lnTo>
                  <a:pt x="11139036" y="3214481"/>
                </a:lnTo>
                <a:lnTo>
                  <a:pt x="11110945" y="3192242"/>
                </a:lnTo>
                <a:lnTo>
                  <a:pt x="11084024" y="3168833"/>
                </a:lnTo>
                <a:lnTo>
                  <a:pt x="11060615" y="3141913"/>
                </a:lnTo>
                <a:lnTo>
                  <a:pt x="11039547" y="3116162"/>
                </a:lnTo>
                <a:lnTo>
                  <a:pt x="11023160" y="3086901"/>
                </a:lnTo>
                <a:lnTo>
                  <a:pt x="11009115" y="3055299"/>
                </a:lnTo>
                <a:lnTo>
                  <a:pt x="10997410" y="3021355"/>
                </a:lnTo>
                <a:lnTo>
                  <a:pt x="10986876" y="2986242"/>
                </a:lnTo>
                <a:lnTo>
                  <a:pt x="10977513" y="2951128"/>
                </a:lnTo>
                <a:lnTo>
                  <a:pt x="10968149" y="2914844"/>
                </a:lnTo>
                <a:lnTo>
                  <a:pt x="10957615" y="2880900"/>
                </a:lnTo>
                <a:lnTo>
                  <a:pt x="10945910" y="2846957"/>
                </a:lnTo>
                <a:lnTo>
                  <a:pt x="10931865" y="2815355"/>
                </a:lnTo>
                <a:lnTo>
                  <a:pt x="10914308" y="2787264"/>
                </a:lnTo>
                <a:lnTo>
                  <a:pt x="10893240" y="2761514"/>
                </a:lnTo>
                <a:lnTo>
                  <a:pt x="10867490" y="2740445"/>
                </a:lnTo>
                <a:lnTo>
                  <a:pt x="10839399" y="2722888"/>
                </a:lnTo>
                <a:lnTo>
                  <a:pt x="10807796" y="2708843"/>
                </a:lnTo>
                <a:lnTo>
                  <a:pt x="10773853" y="2697138"/>
                </a:lnTo>
                <a:lnTo>
                  <a:pt x="10739910" y="2686604"/>
                </a:lnTo>
                <a:lnTo>
                  <a:pt x="10703626" y="2677241"/>
                </a:lnTo>
                <a:lnTo>
                  <a:pt x="10668512" y="2667877"/>
                </a:lnTo>
                <a:lnTo>
                  <a:pt x="10633398" y="2657343"/>
                </a:lnTo>
                <a:lnTo>
                  <a:pt x="10599455" y="2645638"/>
                </a:lnTo>
                <a:lnTo>
                  <a:pt x="10567852" y="2631593"/>
                </a:lnTo>
                <a:lnTo>
                  <a:pt x="10538591" y="2615206"/>
                </a:lnTo>
                <a:lnTo>
                  <a:pt x="10512841" y="2594138"/>
                </a:lnTo>
                <a:lnTo>
                  <a:pt x="10485920" y="2570729"/>
                </a:lnTo>
                <a:lnTo>
                  <a:pt x="10462511" y="2543808"/>
                </a:lnTo>
                <a:lnTo>
                  <a:pt x="10440272" y="2515717"/>
                </a:lnTo>
                <a:lnTo>
                  <a:pt x="10418034" y="2486456"/>
                </a:lnTo>
                <a:lnTo>
                  <a:pt x="10395795" y="2457194"/>
                </a:lnTo>
                <a:lnTo>
                  <a:pt x="10373556" y="2429103"/>
                </a:lnTo>
                <a:lnTo>
                  <a:pt x="10348977" y="2402183"/>
                </a:lnTo>
                <a:lnTo>
                  <a:pt x="10324397" y="2378774"/>
                </a:lnTo>
                <a:lnTo>
                  <a:pt x="10296306" y="2358876"/>
                </a:lnTo>
                <a:lnTo>
                  <a:pt x="10267044" y="2343660"/>
                </a:lnTo>
                <a:lnTo>
                  <a:pt x="10231931" y="2333126"/>
                </a:lnTo>
                <a:lnTo>
                  <a:pt x="10195647" y="2328444"/>
                </a:lnTo>
                <a:lnTo>
                  <a:pt x="10158192" y="2327274"/>
                </a:lnTo>
                <a:lnTo>
                  <a:pt x="10118396" y="2330785"/>
                </a:lnTo>
                <a:lnTo>
                  <a:pt x="10078601" y="2335467"/>
                </a:lnTo>
                <a:lnTo>
                  <a:pt x="10038805" y="2341319"/>
                </a:lnTo>
                <a:lnTo>
                  <a:pt x="9999010" y="2346001"/>
                </a:lnTo>
                <a:lnTo>
                  <a:pt x="9959214" y="2348342"/>
                </a:lnTo>
                <a:lnTo>
                  <a:pt x="9920589" y="2348342"/>
                </a:lnTo>
                <a:lnTo>
                  <a:pt x="9884305" y="2343660"/>
                </a:lnTo>
                <a:lnTo>
                  <a:pt x="9846850" y="2334296"/>
                </a:lnTo>
                <a:lnTo>
                  <a:pt x="9812907" y="2320251"/>
                </a:lnTo>
                <a:lnTo>
                  <a:pt x="9777793" y="2301524"/>
                </a:lnTo>
                <a:lnTo>
                  <a:pt x="9742679" y="2282796"/>
                </a:lnTo>
                <a:lnTo>
                  <a:pt x="9707566" y="2261728"/>
                </a:lnTo>
                <a:lnTo>
                  <a:pt x="9673622" y="2241830"/>
                </a:lnTo>
                <a:lnTo>
                  <a:pt x="9637338" y="2224273"/>
                </a:lnTo>
                <a:lnTo>
                  <a:pt x="9602224" y="2210228"/>
                </a:lnTo>
                <a:lnTo>
                  <a:pt x="9565940" y="2200864"/>
                </a:lnTo>
                <a:lnTo>
                  <a:pt x="9528486" y="2197353"/>
                </a:lnTo>
                <a:close/>
              </a:path>
            </a:pathLst>
          </a:custGeom>
          <a:solidFill>
            <a:schemeClr val="bg2"/>
          </a:solidFill>
          <a:ln w="101600">
            <a:noFill/>
            <a:prstDash val="solid"/>
            <a:round/>
            <a:headEnd/>
            <a:tailEnd/>
          </a:ln>
        </p:spPr>
      </p:sp>
      <p:sp>
        <p:nvSpPr>
          <p:cNvPr id="30" name="Freeform 6">
            <a:extLst>
              <a:ext uri="{FF2B5EF4-FFF2-40B4-BE49-F238E27FC236}">
                <a16:creationId xmlns:a16="http://schemas.microsoft.com/office/drawing/2014/main" id="{CBA85B1C-8413-4C7D-98D0-7956747EAB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2" name="Rectangle 31">
            <a:extLst>
              <a:ext uri="{FF2B5EF4-FFF2-40B4-BE49-F238E27FC236}">
                <a16:creationId xmlns:a16="http://schemas.microsoft.com/office/drawing/2014/main" id="{A649C214-D583-4DF7-88CA-1EE5EA0DD7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88B03272-3A0E-E34C-8F21-819E29872593}"/>
              </a:ext>
            </a:extLst>
          </p:cNvPr>
          <p:cNvSpPr>
            <a:spLocks noGrp="1"/>
          </p:cNvSpPr>
          <p:nvPr>
            <p:ph type="title"/>
          </p:nvPr>
        </p:nvSpPr>
        <p:spPr>
          <a:xfrm>
            <a:off x="1251678" y="382385"/>
            <a:ext cx="10178322" cy="1492132"/>
          </a:xfrm>
        </p:spPr>
        <p:txBody>
          <a:bodyPr>
            <a:normAutofit/>
          </a:bodyPr>
          <a:lstStyle/>
          <a:p>
            <a:r>
              <a:rPr lang="it-IT"/>
              <a:t>La ferita non si rimargina</a:t>
            </a:r>
          </a:p>
        </p:txBody>
      </p:sp>
      <p:sp>
        <p:nvSpPr>
          <p:cNvPr id="3" name="Segnaposto contenuto 2">
            <a:extLst>
              <a:ext uri="{FF2B5EF4-FFF2-40B4-BE49-F238E27FC236}">
                <a16:creationId xmlns:a16="http://schemas.microsoft.com/office/drawing/2014/main" id="{D1562153-048F-B043-9C2F-8833E20A381F}"/>
              </a:ext>
            </a:extLst>
          </p:cNvPr>
          <p:cNvSpPr>
            <a:spLocks noGrp="1"/>
          </p:cNvSpPr>
          <p:nvPr>
            <p:ph idx="1"/>
          </p:nvPr>
        </p:nvSpPr>
        <p:spPr>
          <a:xfrm>
            <a:off x="1251678" y="1750533"/>
            <a:ext cx="6234003" cy="4464290"/>
          </a:xfrm>
        </p:spPr>
        <p:txBody>
          <a:bodyPr>
            <a:normAutofit fontScale="85000" lnSpcReduction="20000"/>
          </a:bodyPr>
          <a:lstStyle/>
          <a:p>
            <a:pPr>
              <a:lnSpc>
                <a:spcPct val="100000"/>
              </a:lnSpc>
            </a:pPr>
            <a:r>
              <a:rPr lang="it-IT" sz="2400" dirty="0"/>
              <a:t>Una ferita non curata (vulnus) sempre pronta a sanguinare e produrre dolore ogni volta come fosse la prima volta, per una tendenza inarrestabile alla ripetizione</a:t>
            </a:r>
          </a:p>
          <a:p>
            <a:pPr>
              <a:lnSpc>
                <a:spcPct val="100000"/>
              </a:lnSpc>
            </a:pPr>
            <a:r>
              <a:rPr lang="it-IT" sz="2400" dirty="0"/>
              <a:t>Ripetizione Cristallizzazione L’eterno ritorno dell’eguale</a:t>
            </a:r>
          </a:p>
          <a:p>
            <a:pPr>
              <a:lnSpc>
                <a:spcPct val="100000"/>
              </a:lnSpc>
            </a:pPr>
            <a:r>
              <a:rPr lang="it-IT" sz="2400" dirty="0"/>
              <a:t>Senza sbocchi.</a:t>
            </a:r>
          </a:p>
          <a:p>
            <a:pPr>
              <a:lnSpc>
                <a:spcPct val="100000"/>
              </a:lnSpc>
            </a:pPr>
            <a:r>
              <a:rPr lang="it-IT" sz="2400" dirty="0"/>
              <a:t>Come nel rallentamento e la stagnazione del tempo vissuto nella melanconia c’è un presente bloccato, </a:t>
            </a:r>
            <a:r>
              <a:rPr lang="it-IT" sz="2400" dirty="0" err="1"/>
              <a:t>figé</a:t>
            </a:r>
            <a:endParaRPr lang="it-IT" sz="2400" dirty="0"/>
          </a:p>
          <a:p>
            <a:pPr>
              <a:lnSpc>
                <a:spcPct val="100000"/>
              </a:lnSpc>
            </a:pPr>
            <a:r>
              <a:rPr lang="it-IT" sz="2400" dirty="0"/>
              <a:t>La sensazione è quella di essere chiusi come in una gabbia, in un mondo asfittico</a:t>
            </a:r>
          </a:p>
          <a:p>
            <a:pPr>
              <a:lnSpc>
                <a:spcPct val="100000"/>
              </a:lnSpc>
            </a:pPr>
            <a:r>
              <a:rPr lang="it-IT" sz="2400" dirty="0"/>
              <a:t>Ma la gabbia non è solo individuale, è anche familiare</a:t>
            </a:r>
          </a:p>
          <a:p>
            <a:pPr>
              <a:lnSpc>
                <a:spcPct val="100000"/>
              </a:lnSpc>
            </a:pPr>
            <a:r>
              <a:rPr lang="it-IT" sz="2400" b="1" dirty="0"/>
              <a:t>In una circolarità sistemica si genera un campo di irradiazione avvolgente su tutta l’esperienza circostante </a:t>
            </a:r>
          </a:p>
        </p:txBody>
      </p:sp>
    </p:spTree>
    <p:extLst>
      <p:ext uri="{BB962C8B-B14F-4D97-AF65-F5344CB8AC3E}">
        <p14:creationId xmlns:p14="http://schemas.microsoft.com/office/powerpoint/2010/main" val="572424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981200" y="3244478"/>
            <a:ext cx="8363272" cy="2416771"/>
          </a:xfrm>
          <a:solidFill>
            <a:schemeClr val="bg2">
              <a:lumMod val="90000"/>
            </a:schemeClr>
          </a:solidFill>
        </p:spPr>
        <p:txBody>
          <a:bodyPr>
            <a:noAutofit/>
          </a:bodyPr>
          <a:lstStyle/>
          <a:p>
            <a:r>
              <a:rPr lang="it-IT" sz="2400" dirty="0"/>
              <a:t>Il “vuoto” di pensieri, di rappresentazioni.</a:t>
            </a:r>
          </a:p>
          <a:p>
            <a:r>
              <a:rPr lang="it-IT" sz="2400" dirty="0"/>
              <a:t>Il vuoto è come una terra desolata, come un “fuoco senza materia”, come una stella non più viva, “una stanca incapacità di conferire un senso alle cose, a trovare nel mondo materia di interesse , di curiosità e di piacere”</a:t>
            </a:r>
          </a:p>
        </p:txBody>
      </p:sp>
      <p:pic>
        <p:nvPicPr>
          <p:cNvPr id="3074" name="Picture 2" descr="C:\Users\annibale.fanali\Desktop\barattolo vu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096" y="692696"/>
            <a:ext cx="2808312" cy="1733798"/>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2279576" y="908720"/>
            <a:ext cx="3672408" cy="1107996"/>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it-IT" sz="6600" b="1" dirty="0">
                <a:ln w="50800"/>
                <a:solidFill>
                  <a:schemeClr val="bg1">
                    <a:shade val="50000"/>
                  </a:schemeClr>
                </a:solidFill>
              </a:rPr>
              <a:t>Il Vuoto</a:t>
            </a:r>
          </a:p>
        </p:txBody>
      </p:sp>
    </p:spTree>
    <p:extLst>
      <p:ext uri="{BB962C8B-B14F-4D97-AF65-F5344CB8AC3E}">
        <p14:creationId xmlns:p14="http://schemas.microsoft.com/office/powerpoint/2010/main" val="154076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in)">
                                      <p:cBhvr>
                                        <p:cTn id="10" dur="2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A5C11C9-65D2-491A-A266-6ADBD2CB44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D0A7F059-D556-604B-846D-8AAECEF8CF0B}"/>
              </a:ext>
            </a:extLst>
          </p:cNvPr>
          <p:cNvSpPr>
            <a:spLocks noGrp="1"/>
          </p:cNvSpPr>
          <p:nvPr>
            <p:ph type="title"/>
          </p:nvPr>
        </p:nvSpPr>
        <p:spPr>
          <a:xfrm>
            <a:off x="761996" y="382385"/>
            <a:ext cx="10668004" cy="1113295"/>
          </a:xfrm>
        </p:spPr>
        <p:txBody>
          <a:bodyPr anchor="b">
            <a:normAutofit/>
          </a:bodyPr>
          <a:lstStyle/>
          <a:p>
            <a:pPr algn="ctr"/>
            <a:r>
              <a:rPr lang="it-IT" dirty="0"/>
              <a:t>Trauma</a:t>
            </a:r>
            <a:endParaRPr lang="it-IT"/>
          </a:p>
        </p:txBody>
      </p:sp>
      <p:sp>
        <p:nvSpPr>
          <p:cNvPr id="3" name="Segnaposto contenuto 2">
            <a:extLst>
              <a:ext uri="{FF2B5EF4-FFF2-40B4-BE49-F238E27FC236}">
                <a16:creationId xmlns:a16="http://schemas.microsoft.com/office/drawing/2014/main" id="{A432992A-B80C-934E-A059-61255CA98A22}"/>
              </a:ext>
            </a:extLst>
          </p:cNvPr>
          <p:cNvSpPr>
            <a:spLocks noGrp="1"/>
          </p:cNvSpPr>
          <p:nvPr>
            <p:ph idx="1"/>
          </p:nvPr>
        </p:nvSpPr>
        <p:spPr>
          <a:xfrm>
            <a:off x="761996" y="1785257"/>
            <a:ext cx="10668004" cy="3440539"/>
          </a:xfrm>
        </p:spPr>
        <p:txBody>
          <a:bodyPr>
            <a:normAutofit lnSpcReduction="10000"/>
          </a:bodyPr>
          <a:lstStyle/>
          <a:p>
            <a:r>
              <a:rPr lang="it-IT" sz="2400" dirty="0"/>
              <a:t>In greco </a:t>
            </a:r>
            <a:r>
              <a:rPr lang="it-IT" sz="2400" i="1" dirty="0" err="1"/>
              <a:t>traumatismos</a:t>
            </a:r>
            <a:r>
              <a:rPr lang="it-IT" sz="2400" dirty="0"/>
              <a:t> «l’atto di ferire» e </a:t>
            </a:r>
            <a:r>
              <a:rPr lang="it-IT" sz="2400" i="1" dirty="0"/>
              <a:t>trauma</a:t>
            </a:r>
            <a:r>
              <a:rPr lang="it-IT" sz="2400" dirty="0"/>
              <a:t> «ferita» </a:t>
            </a:r>
          </a:p>
          <a:p>
            <a:r>
              <a:rPr lang="it-IT" sz="2400" dirty="0"/>
              <a:t>La radice di trauma «</a:t>
            </a:r>
            <a:r>
              <a:rPr lang="it-IT" sz="2400" dirty="0" err="1"/>
              <a:t>tro</a:t>
            </a:r>
            <a:r>
              <a:rPr lang="it-IT" sz="2400" dirty="0"/>
              <a:t>» significa forare: un foro, una rottura della catena di significanti, un buco che interrompe la possibilità di simbolizzare, di pensare, di raccontare. Come squarci che lacerano il tessuto narrativo</a:t>
            </a:r>
          </a:p>
          <a:p>
            <a:r>
              <a:rPr lang="it-IT" sz="2400" dirty="0"/>
              <a:t>Una soluzione di continuità nel continuum dell’esistenza, un profondo solco, uno spartiacque tra un "prima" e un "dopo», tra un al di qua e un al di là</a:t>
            </a:r>
          </a:p>
          <a:p>
            <a:r>
              <a:rPr lang="it-IT" sz="2400" dirty="0"/>
              <a:t>Nel trauma psicologico il danno viene subito dalla psiche a seguito di un'esperienza critica vissuta dall’individuo e che viene detta </a:t>
            </a:r>
            <a:r>
              <a:rPr lang="it-IT" sz="2400" i="1" dirty="0"/>
              <a:t>evento traumatico</a:t>
            </a:r>
            <a:endParaRPr lang="it-IT" sz="2400" dirty="0"/>
          </a:p>
          <a:p>
            <a:endParaRPr lang="it-IT" sz="2400" dirty="0"/>
          </a:p>
          <a:p>
            <a:pPr marL="0" indent="0">
              <a:buNone/>
            </a:pPr>
            <a:endParaRPr lang="it-IT" sz="2400" dirty="0"/>
          </a:p>
        </p:txBody>
      </p:sp>
    </p:spTree>
    <p:extLst>
      <p:ext uri="{BB962C8B-B14F-4D97-AF65-F5344CB8AC3E}">
        <p14:creationId xmlns:p14="http://schemas.microsoft.com/office/powerpoint/2010/main" val="1395074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09" r="1" b="1"/>
          <a:stretch/>
        </p:blipFill>
        <p:spPr bwMode="auto">
          <a:xfrm>
            <a:off x="688434" y="-9525"/>
            <a:ext cx="4129822" cy="68675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Freeform 6">
            <a:extLst>
              <a:ext uri="{FF2B5EF4-FFF2-40B4-BE49-F238E27FC236}">
                <a16:creationId xmlns:a16="http://schemas.microsoft.com/office/drawing/2014/main" id="{5402222E-F041-43A0-81BC-1B3F2EF765E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3" name="Rectangle 72">
            <a:extLst>
              <a:ext uri="{FF2B5EF4-FFF2-40B4-BE49-F238E27FC236}">
                <a16:creationId xmlns:a16="http://schemas.microsoft.com/office/drawing/2014/main" id="{B80D28A2-8EA4-4EF0-9056-3BDAA7290F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olo 3"/>
          <p:cNvSpPr>
            <a:spLocks noGrp="1"/>
          </p:cNvSpPr>
          <p:nvPr>
            <p:ph type="title"/>
          </p:nvPr>
        </p:nvSpPr>
        <p:spPr>
          <a:xfrm>
            <a:off x="5195727" y="382385"/>
            <a:ext cx="6335338" cy="1492132"/>
          </a:xfrm>
        </p:spPr>
        <p:txBody>
          <a:bodyPr>
            <a:normAutofit/>
          </a:bodyPr>
          <a:lstStyle/>
          <a:p>
            <a:r>
              <a:rPr lang="it-IT"/>
              <a:t> Pensieri parole emozioni</a:t>
            </a:r>
          </a:p>
        </p:txBody>
      </p:sp>
      <p:sp>
        <p:nvSpPr>
          <p:cNvPr id="2" name="Segnaposto contenuto 1"/>
          <p:cNvSpPr>
            <a:spLocks noGrp="1"/>
          </p:cNvSpPr>
          <p:nvPr>
            <p:ph idx="1"/>
          </p:nvPr>
        </p:nvSpPr>
        <p:spPr>
          <a:xfrm>
            <a:off x="5195727" y="2286001"/>
            <a:ext cx="6335338" cy="3593591"/>
          </a:xfrm>
        </p:spPr>
        <p:txBody>
          <a:bodyPr>
            <a:normAutofit/>
          </a:bodyPr>
          <a:lstStyle/>
          <a:p>
            <a:r>
              <a:rPr lang="it-IT" dirty="0"/>
              <a:t>Le parole non sono più in gradi di esprimersi sull’esperienza, che così rimane muta</a:t>
            </a:r>
          </a:p>
          <a:p>
            <a:r>
              <a:rPr lang="it-IT" dirty="0"/>
              <a:t>C’è come l’ostaggio della parola</a:t>
            </a:r>
          </a:p>
          <a:p>
            <a:r>
              <a:rPr lang="it-IT" dirty="0"/>
              <a:t>Il vissuto è quello della disistima del sé (sono debole, sono vulnerabile, sono impotente, sono colpevole…)</a:t>
            </a:r>
          </a:p>
          <a:p>
            <a:r>
              <a:rPr lang="it-IT" dirty="0"/>
              <a:t>Prevale il sistema implicito di memoria rispetto al sistema autobiografico verbale. I ricordi impliciti vengono congelati e quando il trauma viene ricordato il soggetto «ha» l’esperienza, vive «lì» in quel momento l’evento</a:t>
            </a:r>
          </a:p>
        </p:txBody>
      </p:sp>
    </p:spTree>
    <p:extLst>
      <p:ext uri="{BB962C8B-B14F-4D97-AF65-F5344CB8AC3E}">
        <p14:creationId xmlns:p14="http://schemas.microsoft.com/office/powerpoint/2010/main" val="1876461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19" r="2" b="2"/>
          <a:stretch/>
        </p:blipFill>
        <p:spPr bwMode="auto">
          <a:xfrm>
            <a:off x="5933137" y="11"/>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https://mail.google.com/mail/?ui=2&amp;ik=cf9f9ae32f&amp;view=att&amp;th=1331cf57c62706ed&amp;attid=0.2&amp;disp=inline&amp;realattid=f_gtyit5171&amp;zw"/>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Titolo 2"/>
          <p:cNvSpPr>
            <a:spLocks noGrp="1"/>
          </p:cNvSpPr>
          <p:nvPr>
            <p:ph type="title"/>
          </p:nvPr>
        </p:nvSpPr>
        <p:spPr>
          <a:xfrm>
            <a:off x="2015491" y="365125"/>
            <a:ext cx="3840085" cy="1692794"/>
          </a:xfrm>
        </p:spPr>
        <p:txBody>
          <a:bodyPr>
            <a:noAutofit/>
          </a:bodyPr>
          <a:lstStyle/>
          <a:p>
            <a:r>
              <a:rPr lang="it-IT" sz="2800" dirty="0"/>
              <a:t>Un mondo asfittico (abuso sessuale </a:t>
            </a:r>
            <a:r>
              <a:rPr lang="it-IT" sz="2800" dirty="0" err="1"/>
              <a:t>intrafamiliare</a:t>
            </a:r>
            <a:r>
              <a:rPr lang="it-IT" sz="2800" dirty="0"/>
              <a:t>)</a:t>
            </a:r>
          </a:p>
        </p:txBody>
      </p:sp>
      <p:sp>
        <p:nvSpPr>
          <p:cNvPr id="2" name="Segnaposto contenuto 1"/>
          <p:cNvSpPr>
            <a:spLocks noGrp="1"/>
          </p:cNvSpPr>
          <p:nvPr>
            <p:ph idx="1"/>
          </p:nvPr>
        </p:nvSpPr>
        <p:spPr>
          <a:xfrm>
            <a:off x="1679575" y="2606030"/>
            <a:ext cx="3840085" cy="3462228"/>
          </a:xfrm>
        </p:spPr>
        <p:txBody>
          <a:bodyPr>
            <a:normAutofit fontScale="92500" lnSpcReduction="10000"/>
          </a:bodyPr>
          <a:lstStyle/>
          <a:p>
            <a:r>
              <a:rPr lang="it-IT" sz="2400" dirty="0"/>
              <a:t>Disordinato e frammentato  al suo interno, dove è privo di consistenti confini individuali e dei sottosistemi, ma chiuso al mondo, cioè con uno spesso e rigido confine con il mondo esterno</a:t>
            </a:r>
          </a:p>
          <a:p>
            <a:r>
              <a:rPr lang="it-IT" sz="2400" dirty="0"/>
              <a:t>Un mondo che esercita una stretta custodia del segreto </a:t>
            </a:r>
          </a:p>
        </p:txBody>
      </p:sp>
    </p:spTree>
    <p:extLst>
      <p:ext uri="{BB962C8B-B14F-4D97-AF65-F5344CB8AC3E}">
        <p14:creationId xmlns:p14="http://schemas.microsoft.com/office/powerpoint/2010/main" val="4156934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813898-313F-774F-B784-282803831774}"/>
              </a:ext>
            </a:extLst>
          </p:cNvPr>
          <p:cNvSpPr>
            <a:spLocks noGrp="1"/>
          </p:cNvSpPr>
          <p:nvPr>
            <p:ph type="title"/>
          </p:nvPr>
        </p:nvSpPr>
        <p:spPr/>
        <p:txBody>
          <a:bodyPr/>
          <a:lstStyle/>
          <a:p>
            <a:r>
              <a:rPr lang="it-IT" dirty="0"/>
              <a:t>Lavorare ai bordi dell’area traumatica</a:t>
            </a:r>
          </a:p>
        </p:txBody>
      </p:sp>
      <p:sp>
        <p:nvSpPr>
          <p:cNvPr id="3" name="Segnaposto contenuto 2">
            <a:extLst>
              <a:ext uri="{FF2B5EF4-FFF2-40B4-BE49-F238E27FC236}">
                <a16:creationId xmlns:a16="http://schemas.microsoft.com/office/drawing/2014/main" id="{53EE8251-8FED-7441-937B-74982AA1D199}"/>
              </a:ext>
            </a:extLst>
          </p:cNvPr>
          <p:cNvSpPr>
            <a:spLocks noGrp="1"/>
          </p:cNvSpPr>
          <p:nvPr>
            <p:ph idx="1"/>
          </p:nvPr>
        </p:nvSpPr>
        <p:spPr/>
        <p:txBody>
          <a:bodyPr/>
          <a:lstStyle/>
          <a:p>
            <a:r>
              <a:rPr lang="it-IT" dirty="0"/>
              <a:t>Per farli vibrare</a:t>
            </a:r>
          </a:p>
          <a:p>
            <a:r>
              <a:rPr lang="it-IT" dirty="0"/>
              <a:t>Per renderli permeabili, osmotici</a:t>
            </a:r>
          </a:p>
          <a:p>
            <a:r>
              <a:rPr lang="it-IT" dirty="0"/>
              <a:t>Stimolando curiosità̀ </a:t>
            </a:r>
          </a:p>
          <a:p>
            <a:r>
              <a:rPr lang="it-IT" dirty="0"/>
              <a:t>in modo che intorno al vuoto del trauma fioriscano alcune piante vive e non il deserto</a:t>
            </a:r>
          </a:p>
          <a:p>
            <a:r>
              <a:rPr lang="it-IT" dirty="0" err="1"/>
              <a:t>Correale</a:t>
            </a:r>
            <a:r>
              <a:rPr lang="it-IT" dirty="0"/>
              <a:t> in </a:t>
            </a:r>
            <a:r>
              <a:rPr lang="it-IT" dirty="0" err="1"/>
              <a:t>Cellentani</a:t>
            </a:r>
            <a:r>
              <a:rPr lang="it-IT" dirty="0"/>
              <a:t>  </a:t>
            </a:r>
          </a:p>
          <a:p>
            <a:endParaRPr lang="it-IT" dirty="0"/>
          </a:p>
        </p:txBody>
      </p:sp>
    </p:spTree>
    <p:extLst>
      <p:ext uri="{BB962C8B-B14F-4D97-AF65-F5344CB8AC3E}">
        <p14:creationId xmlns:p14="http://schemas.microsoft.com/office/powerpoint/2010/main" val="2424929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L’invito a Una pratica della cornice come esercizio… che la parola andirivieni suggerisce</a:t>
            </a:r>
          </a:p>
        </p:txBody>
      </p:sp>
      <p:sp>
        <p:nvSpPr>
          <p:cNvPr id="3" name="Segnaposto contenuto 2"/>
          <p:cNvSpPr>
            <a:spLocks noGrp="1"/>
          </p:cNvSpPr>
          <p:nvPr>
            <p:ph idx="1"/>
          </p:nvPr>
        </p:nvSpPr>
        <p:spPr>
          <a:xfrm>
            <a:off x="1766766" y="1967346"/>
            <a:ext cx="4646900" cy="4297363"/>
          </a:xfrm>
        </p:spPr>
        <p:txBody>
          <a:bodyPr>
            <a:normAutofit/>
          </a:bodyPr>
          <a:lstStyle/>
          <a:p>
            <a:r>
              <a:rPr lang="it-IT" sz="2400" dirty="0"/>
              <a:t>La pratica</a:t>
            </a:r>
            <a:r>
              <a:rPr lang="it-IT" sz="2400" dirty="0">
                <a:effectLst/>
              </a:rPr>
              <a:t> di stare dentro e fuori le proprie cornici, </a:t>
            </a:r>
          </a:p>
          <a:p>
            <a:r>
              <a:rPr lang="it-IT" sz="2400" dirty="0">
                <a:solidFill>
                  <a:schemeClr val="tx1"/>
                </a:solidFill>
                <a:effectLst/>
              </a:rPr>
              <a:t>Quel movimento</a:t>
            </a:r>
            <a:r>
              <a:rPr lang="it-IT" sz="2400" dirty="0">
                <a:solidFill>
                  <a:schemeClr val="tx1"/>
                </a:solidFill>
              </a:rPr>
              <a:t> </a:t>
            </a:r>
            <a:r>
              <a:rPr lang="it-IT" sz="2400" dirty="0">
                <a:solidFill>
                  <a:schemeClr val="tx1"/>
                </a:solidFill>
                <a:effectLst/>
              </a:rPr>
              <a:t>sul bordo che piuttosto che irrigidirlo lo rende più mobile e che, senza cancellarlo, permette di attraversarlo…</a:t>
            </a:r>
            <a:endParaRPr lang="it-IT" sz="2400" dirty="0">
              <a:solidFill>
                <a:schemeClr val="tx1"/>
              </a:solidFill>
            </a:endParaRPr>
          </a:p>
        </p:txBody>
      </p:sp>
      <p:pic>
        <p:nvPicPr>
          <p:cNvPr id="4" name="Immagine 3" descr="thenaviga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204" y="2015837"/>
            <a:ext cx="3697594" cy="4248872"/>
          </a:xfrm>
          <a:prstGeom prst="rect">
            <a:avLst/>
          </a:prstGeom>
        </p:spPr>
      </p:pic>
    </p:spTree>
    <p:extLst>
      <p:ext uri="{BB962C8B-B14F-4D97-AF65-F5344CB8AC3E}">
        <p14:creationId xmlns:p14="http://schemas.microsoft.com/office/powerpoint/2010/main" val="869859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5AED3C-21CE-FC44-9CD9-A8AFE39B014B}"/>
              </a:ext>
            </a:extLst>
          </p:cNvPr>
          <p:cNvSpPr>
            <a:spLocks noGrp="1"/>
          </p:cNvSpPr>
          <p:nvPr>
            <p:ph type="title"/>
          </p:nvPr>
        </p:nvSpPr>
        <p:spPr/>
        <p:txBody>
          <a:bodyPr/>
          <a:lstStyle/>
          <a:p>
            <a:r>
              <a:rPr lang="it-IT" dirty="0"/>
              <a:t>Una mia citazione</a:t>
            </a:r>
          </a:p>
        </p:txBody>
      </p:sp>
      <p:sp>
        <p:nvSpPr>
          <p:cNvPr id="3" name="Segnaposto contenuto 2">
            <a:extLst>
              <a:ext uri="{FF2B5EF4-FFF2-40B4-BE49-F238E27FC236}">
                <a16:creationId xmlns:a16="http://schemas.microsoft.com/office/drawing/2014/main" id="{8C305BBC-7DEB-5E44-BADB-E0A9D115942D}"/>
              </a:ext>
            </a:extLst>
          </p:cNvPr>
          <p:cNvSpPr>
            <a:spLocks noGrp="1"/>
          </p:cNvSpPr>
          <p:nvPr>
            <p:ph idx="1"/>
          </p:nvPr>
        </p:nvSpPr>
        <p:spPr/>
        <p:txBody>
          <a:bodyPr/>
          <a:lstStyle/>
          <a:p>
            <a:r>
              <a:rPr lang="it-IT" dirty="0"/>
              <a:t>Perché la cornice lavori senza bloccarsi è necessario creare interferenze, vibrazioni, punti di contatto, sovrapposizioni, risonanze e anche dissonanze, stando dentro e fuori dei confini, come prima abbiamo detto, cioè sul “terreno” delle interfacce, sull’’orlatura </a:t>
            </a:r>
            <a:r>
              <a:rPr lang="it-IT" dirty="0" err="1"/>
              <a:t>parergonale</a:t>
            </a:r>
            <a:r>
              <a:rPr lang="it-IT" dirty="0"/>
              <a:t> (per usare l’espressione di Derrida),  </a:t>
            </a:r>
          </a:p>
          <a:p>
            <a:r>
              <a:rPr lang="it-IT" dirty="0"/>
              <a:t>oscillando tra un “dentro” della sicurezza e della stabilità ed un “fuori” dell’abissalità e della vertigine, </a:t>
            </a:r>
          </a:p>
          <a:p>
            <a:r>
              <a:rPr lang="it-IT" dirty="0"/>
              <a:t>alimentati dalla spinta che c’è sempre qualcosa che manca, un’insufficienza, un senso di incompletezza e, allo stesso tempo, un richiamo verso l’avventura. </a:t>
            </a:r>
          </a:p>
          <a:p>
            <a:endParaRPr lang="it-IT" dirty="0"/>
          </a:p>
        </p:txBody>
      </p:sp>
    </p:spTree>
    <p:extLst>
      <p:ext uri="{BB962C8B-B14F-4D97-AF65-F5344CB8AC3E}">
        <p14:creationId xmlns:p14="http://schemas.microsoft.com/office/powerpoint/2010/main" val="3290321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D8F5BCF-FC21-E642-9F0B-C612B9E72E15}"/>
              </a:ext>
            </a:extLst>
          </p:cNvPr>
          <p:cNvPicPr>
            <a:picLocks noChangeAspect="1"/>
          </p:cNvPicPr>
          <p:nvPr/>
        </p:nvPicPr>
        <p:blipFill rotWithShape="1">
          <a:blip r:embed="rId3">
            <a:extLst/>
          </a:blip>
          <a:srcRect l="1392" r="12701" b="1"/>
          <a:stretch/>
        </p:blipFill>
        <p:spPr>
          <a:xfrm>
            <a:off x="688434" y="-9525"/>
            <a:ext cx="4129822" cy="6867525"/>
          </a:xfrm>
          <a:prstGeom prst="rect">
            <a:avLst/>
          </a:prstGeom>
        </p:spPr>
      </p:pic>
      <p:sp>
        <p:nvSpPr>
          <p:cNvPr id="15" name="Freeform 6">
            <a:extLst>
              <a:ext uri="{FF2B5EF4-FFF2-40B4-BE49-F238E27FC236}">
                <a16:creationId xmlns:a16="http://schemas.microsoft.com/office/drawing/2014/main" id="{5402222E-F041-43A0-81BC-1B3F2EF765E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6" name="Rectangle 10">
            <a:extLst>
              <a:ext uri="{FF2B5EF4-FFF2-40B4-BE49-F238E27FC236}">
                <a16:creationId xmlns:a16="http://schemas.microsoft.com/office/drawing/2014/main" id="{B80D28A2-8EA4-4EF0-9056-3BDAA7290F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58E6937A-D0D2-0747-A970-78E8E318182E}"/>
              </a:ext>
            </a:extLst>
          </p:cNvPr>
          <p:cNvSpPr>
            <a:spLocks noGrp="1"/>
          </p:cNvSpPr>
          <p:nvPr>
            <p:ph type="title"/>
          </p:nvPr>
        </p:nvSpPr>
        <p:spPr>
          <a:xfrm>
            <a:off x="5195727" y="382385"/>
            <a:ext cx="6335338" cy="1492132"/>
          </a:xfrm>
        </p:spPr>
        <p:txBody>
          <a:bodyPr>
            <a:normAutofit/>
          </a:bodyPr>
          <a:lstStyle/>
          <a:p>
            <a:r>
              <a:rPr lang="it-IT" sz="4700" err="1"/>
              <a:t>PremessA</a:t>
            </a:r>
            <a:r>
              <a:rPr lang="it-IT" sz="4700"/>
              <a:t>: l’alleanza terapeutica</a:t>
            </a:r>
          </a:p>
        </p:txBody>
      </p:sp>
      <p:sp>
        <p:nvSpPr>
          <p:cNvPr id="3" name="Segnaposto contenuto 2">
            <a:extLst>
              <a:ext uri="{FF2B5EF4-FFF2-40B4-BE49-F238E27FC236}">
                <a16:creationId xmlns:a16="http://schemas.microsoft.com/office/drawing/2014/main" id="{EC48E409-94E2-C149-9D27-515356F7EBC4}"/>
              </a:ext>
            </a:extLst>
          </p:cNvPr>
          <p:cNvSpPr>
            <a:spLocks noGrp="1"/>
          </p:cNvSpPr>
          <p:nvPr>
            <p:ph idx="1"/>
          </p:nvPr>
        </p:nvSpPr>
        <p:spPr>
          <a:xfrm>
            <a:off x="5195727" y="2286001"/>
            <a:ext cx="6335338" cy="3593591"/>
          </a:xfrm>
        </p:spPr>
        <p:txBody>
          <a:bodyPr>
            <a:normAutofit/>
          </a:bodyPr>
          <a:lstStyle/>
          <a:p>
            <a:r>
              <a:rPr lang="it-IT" sz="3200" dirty="0"/>
              <a:t>Coinvolgimento</a:t>
            </a:r>
          </a:p>
          <a:p>
            <a:r>
              <a:rPr lang="it-IT" sz="3200" dirty="0"/>
              <a:t>Connessione emotiva</a:t>
            </a:r>
          </a:p>
          <a:p>
            <a:r>
              <a:rPr lang="it-IT" sz="3200" dirty="0"/>
              <a:t>Senso di uno scopo condiviso</a:t>
            </a:r>
          </a:p>
          <a:p>
            <a:r>
              <a:rPr lang="it-IT" sz="3200" dirty="0"/>
              <a:t>Sicurezza nel sistema terapeutico</a:t>
            </a:r>
          </a:p>
        </p:txBody>
      </p:sp>
    </p:spTree>
    <p:extLst>
      <p:ext uri="{BB962C8B-B14F-4D97-AF65-F5344CB8AC3E}">
        <p14:creationId xmlns:p14="http://schemas.microsoft.com/office/powerpoint/2010/main" val="252314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BD3A9-25D1-4691-BE05-149182EC4C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10">
            <a:extLst>
              <a:ext uri="{FF2B5EF4-FFF2-40B4-BE49-F238E27FC236}">
                <a16:creationId xmlns:a16="http://schemas.microsoft.com/office/drawing/2014/main" id="{8D49CF1A-01DD-4115-A6BB-CFA8F704534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3" name="Rectangle 12">
            <a:extLst>
              <a:ext uri="{FF2B5EF4-FFF2-40B4-BE49-F238E27FC236}">
                <a16:creationId xmlns:a16="http://schemas.microsoft.com/office/drawing/2014/main" id="{5FDAFA16-9D2D-4BEC-89D0-B4EABEE911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Immagine 3">
            <a:extLst>
              <a:ext uri="{FF2B5EF4-FFF2-40B4-BE49-F238E27FC236}">
                <a16:creationId xmlns:a16="http://schemas.microsoft.com/office/drawing/2014/main" id="{43365999-B34B-0443-AF38-C449ADE8C891}"/>
              </a:ext>
            </a:extLst>
          </p:cNvPr>
          <p:cNvPicPr>
            <a:picLocks noChangeAspect="1"/>
          </p:cNvPicPr>
          <p:nvPr/>
        </p:nvPicPr>
        <p:blipFill>
          <a:blip r:embed="rId3"/>
          <a:stretch>
            <a:fillRect/>
          </a:stretch>
        </p:blipFill>
        <p:spPr>
          <a:xfrm>
            <a:off x="8050787" y="2146468"/>
            <a:ext cx="3656581" cy="2565064"/>
          </a:xfrm>
          <a:prstGeom prst="rect">
            <a:avLst/>
          </a:prstGeom>
        </p:spPr>
      </p:pic>
      <p:sp>
        <p:nvSpPr>
          <p:cNvPr id="2" name="Titolo 1">
            <a:extLst>
              <a:ext uri="{FF2B5EF4-FFF2-40B4-BE49-F238E27FC236}">
                <a16:creationId xmlns:a16="http://schemas.microsoft.com/office/drawing/2014/main" id="{D3B73E56-FF53-9D40-A03D-152ECBD13F55}"/>
              </a:ext>
            </a:extLst>
          </p:cNvPr>
          <p:cNvSpPr>
            <a:spLocks noGrp="1"/>
          </p:cNvSpPr>
          <p:nvPr>
            <p:ph type="title"/>
          </p:nvPr>
        </p:nvSpPr>
        <p:spPr>
          <a:xfrm>
            <a:off x="754144" y="484631"/>
            <a:ext cx="6340519" cy="1638469"/>
          </a:xfrm>
        </p:spPr>
        <p:txBody>
          <a:bodyPr>
            <a:normAutofit/>
          </a:bodyPr>
          <a:lstStyle/>
          <a:p>
            <a:r>
              <a:rPr lang="it-IT"/>
              <a:t>Corollari</a:t>
            </a:r>
            <a:endParaRPr lang="it-IT" dirty="0"/>
          </a:p>
        </p:txBody>
      </p:sp>
      <p:sp>
        <p:nvSpPr>
          <p:cNvPr id="3" name="Segnaposto contenuto 2">
            <a:extLst>
              <a:ext uri="{FF2B5EF4-FFF2-40B4-BE49-F238E27FC236}">
                <a16:creationId xmlns:a16="http://schemas.microsoft.com/office/drawing/2014/main" id="{D0329972-7D84-B24E-8875-247F768159E9}"/>
              </a:ext>
            </a:extLst>
          </p:cNvPr>
          <p:cNvSpPr>
            <a:spLocks noGrp="1"/>
          </p:cNvSpPr>
          <p:nvPr>
            <p:ph idx="1"/>
          </p:nvPr>
        </p:nvSpPr>
        <p:spPr>
          <a:xfrm>
            <a:off x="765051" y="2443140"/>
            <a:ext cx="6306309" cy="3930227"/>
          </a:xfrm>
        </p:spPr>
        <p:txBody>
          <a:bodyPr>
            <a:normAutofit/>
          </a:bodyPr>
          <a:lstStyle/>
          <a:p>
            <a:r>
              <a:rPr lang="it-IT" sz="3600" dirty="0">
                <a:solidFill>
                  <a:schemeClr val="tx1"/>
                </a:solidFill>
              </a:rPr>
              <a:t>Rispetto</a:t>
            </a:r>
          </a:p>
          <a:p>
            <a:r>
              <a:rPr lang="it-IT" sz="3600" dirty="0">
                <a:solidFill>
                  <a:schemeClr val="tx1"/>
                </a:solidFill>
              </a:rPr>
              <a:t>Umiltà</a:t>
            </a:r>
          </a:p>
          <a:p>
            <a:r>
              <a:rPr lang="it-IT" sz="3600" dirty="0">
                <a:solidFill>
                  <a:schemeClr val="tx1"/>
                </a:solidFill>
              </a:rPr>
              <a:t>Autenticità</a:t>
            </a:r>
          </a:p>
        </p:txBody>
      </p:sp>
    </p:spTree>
    <p:extLst>
      <p:ext uri="{BB962C8B-B14F-4D97-AF65-F5344CB8AC3E}">
        <p14:creationId xmlns:p14="http://schemas.microsoft.com/office/powerpoint/2010/main" val="2195189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21D217-1694-1D4E-85DA-0ECCA739E965}"/>
              </a:ext>
            </a:extLst>
          </p:cNvPr>
          <p:cNvSpPr>
            <a:spLocks noGrp="1"/>
          </p:cNvSpPr>
          <p:nvPr>
            <p:ph type="title"/>
          </p:nvPr>
        </p:nvSpPr>
        <p:spPr/>
        <p:txBody>
          <a:bodyPr/>
          <a:lstStyle/>
          <a:p>
            <a:r>
              <a:rPr lang="it-IT" dirty="0"/>
              <a:t>Base sicura</a:t>
            </a:r>
          </a:p>
        </p:txBody>
      </p:sp>
      <p:sp>
        <p:nvSpPr>
          <p:cNvPr id="3" name="Segnaposto contenuto 2">
            <a:extLst>
              <a:ext uri="{FF2B5EF4-FFF2-40B4-BE49-F238E27FC236}">
                <a16:creationId xmlns:a16="http://schemas.microsoft.com/office/drawing/2014/main" id="{3ACD57A0-80EE-4A46-8340-A9E1499CD5C4}"/>
              </a:ext>
            </a:extLst>
          </p:cNvPr>
          <p:cNvSpPr>
            <a:spLocks noGrp="1"/>
          </p:cNvSpPr>
          <p:nvPr>
            <p:ph idx="1"/>
          </p:nvPr>
        </p:nvSpPr>
        <p:spPr/>
        <p:txBody>
          <a:bodyPr/>
          <a:lstStyle/>
          <a:p>
            <a:r>
              <a:rPr lang="it-IT" dirty="0"/>
              <a:t>Indispensabile  per l’alleanza terapeutica. </a:t>
            </a:r>
          </a:p>
          <a:p>
            <a:r>
              <a:rPr lang="it-IT" dirty="0"/>
              <a:t> Il vissuto è quello di chi ha sentito il mondo come «nemico», un mondo che trema, si lacera, ci  ingoia, invade l’intimità, tradisce…  </a:t>
            </a:r>
          </a:p>
          <a:p>
            <a:r>
              <a:rPr lang="it-IT" dirty="0"/>
              <a:t>La famiglia deve ritrovare nel terapeuta la possibilità di ricostruire, attraverso la relazione, una base solida per ripartire e per avere di nuovo voglia di uscire dalla tana in cui è rinchiusa.</a:t>
            </a:r>
          </a:p>
          <a:p>
            <a:r>
              <a:rPr lang="it-IT" dirty="0"/>
              <a:t>Non è facile per quel fenomeno della naturalizzazione che porta a pensare quello che una volta un padre disse in seduta «"Siamo messi così male che anche questo cesso ci pare un paradiso». </a:t>
            </a:r>
          </a:p>
          <a:p>
            <a:endParaRPr lang="it-IT" dirty="0"/>
          </a:p>
          <a:p>
            <a:endParaRPr lang="it-IT" dirty="0"/>
          </a:p>
        </p:txBody>
      </p:sp>
    </p:spTree>
    <p:extLst>
      <p:ext uri="{BB962C8B-B14F-4D97-AF65-F5344CB8AC3E}">
        <p14:creationId xmlns:p14="http://schemas.microsoft.com/office/powerpoint/2010/main" val="1640622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56356D-9C2F-E743-973A-11AC51A53ACA}"/>
              </a:ext>
            </a:extLst>
          </p:cNvPr>
          <p:cNvSpPr>
            <a:spLocks noGrp="1"/>
          </p:cNvSpPr>
          <p:nvPr>
            <p:ph type="title"/>
          </p:nvPr>
        </p:nvSpPr>
        <p:spPr>
          <a:xfrm>
            <a:off x="1251679" y="645106"/>
            <a:ext cx="3384329" cy="5421435"/>
          </a:xfrm>
        </p:spPr>
        <p:txBody>
          <a:bodyPr anchor="ctr">
            <a:normAutofit/>
          </a:bodyPr>
          <a:lstStyle/>
          <a:p>
            <a:r>
              <a:rPr lang="it-IT" sz="2500">
                <a:latin typeface="+mn-lt"/>
              </a:rPr>
              <a:t>Dal danno alle risorse, dalle risorse alla resilienza, attraverso l’empowerment</a:t>
            </a:r>
          </a:p>
        </p:txBody>
      </p:sp>
      <p:graphicFrame>
        <p:nvGraphicFramePr>
          <p:cNvPr id="5" name="Segnaposto contenuto 2">
            <a:extLst>
              <a:ext uri="{FF2B5EF4-FFF2-40B4-BE49-F238E27FC236}">
                <a16:creationId xmlns:a16="http://schemas.microsoft.com/office/drawing/2014/main" id="{A113A963-CBA2-48DE-8884-DB2843B8B9D5}"/>
              </a:ext>
            </a:extLst>
          </p:cNvPr>
          <p:cNvGraphicFramePr>
            <a:graphicFrameLocks noGrp="1"/>
          </p:cNvGraphicFramePr>
          <p:nvPr>
            <p:ph idx="1"/>
            <p:extLst>
              <p:ext uri="{D42A27DB-BD31-4B8C-83A1-F6EECF244321}">
                <p14:modId xmlns:p14="http://schemas.microsoft.com/office/powerpoint/2010/main" val="1096299443"/>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9500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F49FFD7-ADCD-7845-89C9-29D24A5C7B4B}"/>
              </a:ext>
            </a:extLst>
          </p:cNvPr>
          <p:cNvPicPr>
            <a:picLocks noChangeAspect="1"/>
          </p:cNvPicPr>
          <p:nvPr/>
        </p:nvPicPr>
        <p:blipFill rotWithShape="1">
          <a:blip r:embed="rId3"/>
          <a:srcRect l="17953" r="23039" b="-1"/>
          <a:stretch/>
        </p:blipFill>
        <p:spPr>
          <a:xfrm>
            <a:off x="7555992" y="2581768"/>
            <a:ext cx="3902582" cy="3027964"/>
          </a:xfrm>
          <a:prstGeom prst="rect">
            <a:avLst/>
          </a:prstGeom>
        </p:spPr>
      </p:pic>
      <p:sp>
        <p:nvSpPr>
          <p:cNvPr id="51202" name="Segnaposto contenuto 2">
            <a:extLst>
              <a:ext uri="{FF2B5EF4-FFF2-40B4-BE49-F238E27FC236}">
                <a16:creationId xmlns:a16="http://schemas.microsoft.com/office/drawing/2014/main" id="{C524C0F9-D744-EE41-917B-9E93CC5BCA6F}"/>
              </a:ext>
            </a:extLst>
          </p:cNvPr>
          <p:cNvSpPr>
            <a:spLocks noGrp="1"/>
          </p:cNvSpPr>
          <p:nvPr>
            <p:ph idx="1"/>
          </p:nvPr>
        </p:nvSpPr>
        <p:spPr>
          <a:xfrm>
            <a:off x="1251678" y="2286001"/>
            <a:ext cx="5984274" cy="3593591"/>
          </a:xfrm>
        </p:spPr>
        <p:txBody>
          <a:bodyPr vert="horz" lIns="91440" tIns="45720" rIns="91440" bIns="45720" rtlCol="0">
            <a:normAutofit/>
          </a:bodyPr>
          <a:lstStyle/>
          <a:p>
            <a:r>
              <a:rPr lang="it-IT" altLang="it-IT" sz="2800" dirty="0">
                <a:ea typeface="ＭＳ Ｐゴシック" panose="020B0600070205080204" pitchFamily="34" charset="-128"/>
                <a:cs typeface="Arial" panose="020B0604020202020204" pitchFamily="34" charset="0"/>
              </a:rPr>
              <a:t>Non è il semplice possesso di un bene oggettivo quanto una abilità organizzativa e una capacità adattiva. </a:t>
            </a:r>
          </a:p>
          <a:p>
            <a:r>
              <a:rPr lang="it-IT" altLang="it-IT" sz="2800" dirty="0">
                <a:ea typeface="ＭＳ Ｐゴシック" panose="020B0600070205080204" pitchFamily="34" charset="-128"/>
                <a:cs typeface="Arial" panose="020B0604020202020204" pitchFamily="34" charset="0"/>
              </a:rPr>
              <a:t>Il discorso delle risorse ha a che fare con il funzionamento familiare, con la sua storia, la sua cultura, le sue relazioni con la comunità</a:t>
            </a:r>
            <a:endParaRPr lang="it-IT" sz="2800" dirty="0"/>
          </a:p>
          <a:p>
            <a:endParaRPr lang="it-IT" altLang="it-IT" sz="2800" dirty="0">
              <a:solidFill>
                <a:schemeClr val="tx1"/>
              </a:solidFill>
            </a:endParaRPr>
          </a:p>
          <a:p>
            <a:endParaRPr lang="it-IT" altLang="it-IT" sz="2800" dirty="0">
              <a:solidFill>
                <a:schemeClr val="tx1"/>
              </a:solidFill>
            </a:endParaRPr>
          </a:p>
        </p:txBody>
      </p:sp>
      <p:sp>
        <p:nvSpPr>
          <p:cNvPr id="9" name="CasellaDiTesto 8">
            <a:extLst>
              <a:ext uri="{FF2B5EF4-FFF2-40B4-BE49-F238E27FC236}">
                <a16:creationId xmlns:a16="http://schemas.microsoft.com/office/drawing/2014/main" id="{D0EBA08B-A345-2444-9381-F772D3EFDC6B}"/>
              </a:ext>
            </a:extLst>
          </p:cNvPr>
          <p:cNvSpPr txBox="1"/>
          <p:nvPr/>
        </p:nvSpPr>
        <p:spPr>
          <a:xfrm>
            <a:off x="1251678" y="382385"/>
            <a:ext cx="10178322" cy="149213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altLang="it-IT" sz="3200" cap="all" spc="200">
                <a:solidFill>
                  <a:schemeClr val="tx2"/>
                </a:solidFill>
                <a:latin typeface="+mj-lt"/>
                <a:ea typeface="+mj-ea"/>
                <a:cs typeface="+mj-cs"/>
              </a:rPr>
              <a:t>E’ qualcosa di nascosto che rivela la sua presenza nel momento della difficoltà e del bisogno</a:t>
            </a:r>
          </a:p>
          <a:p>
            <a:pPr>
              <a:lnSpc>
                <a:spcPct val="90000"/>
              </a:lnSpc>
              <a:spcBef>
                <a:spcPct val="0"/>
              </a:spcBef>
              <a:spcAft>
                <a:spcPts val="600"/>
              </a:spcAft>
            </a:pPr>
            <a:endParaRPr lang="en-US" sz="3200" cap="all" spc="200">
              <a:solidFill>
                <a:schemeClr val="tx2"/>
              </a:solidFill>
              <a:latin typeface="+mj-lt"/>
              <a:ea typeface="+mj-ea"/>
              <a:cs typeface="+mj-cs"/>
            </a:endParaRPr>
          </a:p>
        </p:txBody>
      </p:sp>
    </p:spTree>
    <p:extLst>
      <p:ext uri="{BB962C8B-B14F-4D97-AF65-F5344CB8AC3E}">
        <p14:creationId xmlns:p14="http://schemas.microsoft.com/office/powerpoint/2010/main" val="312402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06F0F283-C8B6-4598-89C9-C404C98A571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title="right scallop background shape">
            <a:extLst>
              <a:ext uri="{FF2B5EF4-FFF2-40B4-BE49-F238E27FC236}">
                <a16:creationId xmlns:a16="http://schemas.microsoft.com/office/drawing/2014/main" id="{E473B0C0-761B-443F-97A0-9D6E01FBB7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12" name="Rectangle 11" title="left edge border">
            <a:extLst>
              <a:ext uri="{FF2B5EF4-FFF2-40B4-BE49-F238E27FC236}">
                <a16:creationId xmlns:a16="http://schemas.microsoft.com/office/drawing/2014/main" id="{E3B475C6-1445-41C7-9360-49FD7C1C1E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D3EA2A45-3E02-2F41-B332-5B8CCE9F604D}"/>
              </a:ext>
            </a:extLst>
          </p:cNvPr>
          <p:cNvSpPr>
            <a:spLocks noGrp="1"/>
          </p:cNvSpPr>
          <p:nvPr>
            <p:ph type="title"/>
          </p:nvPr>
        </p:nvSpPr>
        <p:spPr>
          <a:xfrm>
            <a:off x="931933" y="1162940"/>
            <a:ext cx="4515598" cy="4532120"/>
          </a:xfrm>
        </p:spPr>
        <p:txBody>
          <a:bodyPr anchor="ctr">
            <a:normAutofit/>
          </a:bodyPr>
          <a:lstStyle/>
          <a:p>
            <a:r>
              <a:rPr lang="it-IT" sz="4400" dirty="0">
                <a:solidFill>
                  <a:srgbClr val="2A1A00"/>
                </a:solidFill>
              </a:rPr>
              <a:t>Evento traumatico</a:t>
            </a:r>
          </a:p>
        </p:txBody>
      </p:sp>
      <p:sp>
        <p:nvSpPr>
          <p:cNvPr id="3" name="Segnaposto contenuto 2">
            <a:extLst>
              <a:ext uri="{FF2B5EF4-FFF2-40B4-BE49-F238E27FC236}">
                <a16:creationId xmlns:a16="http://schemas.microsoft.com/office/drawing/2014/main" id="{44CAD35F-A5E9-3544-9102-91E2051905BD}"/>
              </a:ext>
            </a:extLst>
          </p:cNvPr>
          <p:cNvSpPr>
            <a:spLocks noGrp="1"/>
          </p:cNvSpPr>
          <p:nvPr>
            <p:ph idx="1"/>
          </p:nvPr>
        </p:nvSpPr>
        <p:spPr>
          <a:xfrm>
            <a:off x="6749271" y="1128451"/>
            <a:ext cx="4680729" cy="4566609"/>
          </a:xfrm>
        </p:spPr>
        <p:txBody>
          <a:bodyPr anchor="ctr">
            <a:normAutofit fontScale="85000" lnSpcReduction="20000"/>
          </a:bodyPr>
          <a:lstStyle/>
          <a:p>
            <a:pPr marL="0" indent="0">
              <a:buNone/>
            </a:pPr>
            <a:r>
              <a:rPr lang="it-IT" sz="3200" dirty="0"/>
              <a:t>“L’evento stressante, dal quale non ci si può̀ sottrarre, che sovrasta le</a:t>
            </a:r>
            <a:br>
              <a:rPr lang="it-IT" sz="3200" dirty="0"/>
            </a:br>
            <a:r>
              <a:rPr lang="it-IT" sz="3200" dirty="0"/>
              <a:t>capacità di resistenza dell'individuo” (Van </a:t>
            </a:r>
            <a:r>
              <a:rPr lang="it-IT" sz="3200" dirty="0" err="1"/>
              <a:t>der</a:t>
            </a:r>
            <a:r>
              <a:rPr lang="it-IT" sz="3200" dirty="0"/>
              <a:t> </a:t>
            </a:r>
            <a:r>
              <a:rPr lang="it-IT" sz="3200" dirty="0" err="1"/>
              <a:t>Kolk</a:t>
            </a:r>
            <a:r>
              <a:rPr lang="it-IT" sz="3200" dirty="0"/>
              <a:t>)</a:t>
            </a:r>
          </a:p>
          <a:p>
            <a:pPr marL="0" indent="0">
              <a:buNone/>
            </a:pPr>
            <a:r>
              <a:rPr lang="it-IT" sz="3200" dirty="0"/>
              <a:t>Un evento che provoca «emozioni veementi» la cui intensità non permette di significare le esperienze terrorizzanti  attraverso schemi cognitivi preesistenti (Janet)</a:t>
            </a:r>
          </a:p>
        </p:txBody>
      </p:sp>
    </p:spTree>
    <p:extLst>
      <p:ext uri="{BB962C8B-B14F-4D97-AF65-F5344CB8AC3E}">
        <p14:creationId xmlns:p14="http://schemas.microsoft.com/office/powerpoint/2010/main" val="2783606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692B29-9786-D744-A7A1-8B0394C9B31F}"/>
              </a:ext>
            </a:extLst>
          </p:cNvPr>
          <p:cNvSpPr>
            <a:spLocks noGrp="1"/>
          </p:cNvSpPr>
          <p:nvPr>
            <p:ph type="title"/>
          </p:nvPr>
        </p:nvSpPr>
        <p:spPr>
          <a:xfrm>
            <a:off x="1251678" y="382385"/>
            <a:ext cx="10178322" cy="1492132"/>
          </a:xfrm>
        </p:spPr>
        <p:txBody>
          <a:bodyPr anchor="ctr">
            <a:normAutofit/>
          </a:bodyPr>
          <a:lstStyle/>
          <a:p>
            <a:r>
              <a:rPr lang="it-IT">
                <a:latin typeface="Baloo" panose="03080902040302020200" pitchFamily="66" charset="77"/>
                <a:cs typeface="Baloo" panose="03080902040302020200" pitchFamily="66" charset="77"/>
              </a:rPr>
              <a:t>Saper vedere</a:t>
            </a:r>
          </a:p>
        </p:txBody>
      </p:sp>
      <p:graphicFrame>
        <p:nvGraphicFramePr>
          <p:cNvPr id="5" name="Segnaposto contenuto 2">
            <a:extLst>
              <a:ext uri="{FF2B5EF4-FFF2-40B4-BE49-F238E27FC236}">
                <a16:creationId xmlns:a16="http://schemas.microsoft.com/office/drawing/2014/main" id="{8670A08E-D138-4C8D-88A1-F546EE0D1028}"/>
              </a:ext>
            </a:extLst>
          </p:cNvPr>
          <p:cNvGraphicFramePr>
            <a:graphicFrameLocks noGrp="1"/>
          </p:cNvGraphicFramePr>
          <p:nvPr>
            <p:ph idx="1"/>
            <p:extLst>
              <p:ext uri="{D42A27DB-BD31-4B8C-83A1-F6EECF244321}">
                <p14:modId xmlns:p14="http://schemas.microsoft.com/office/powerpoint/2010/main" val="1008052842"/>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8038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22C3B48-99E5-4B5C-8E49-15C2A9552F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Freeform 10">
            <a:extLst>
              <a:ext uri="{FF2B5EF4-FFF2-40B4-BE49-F238E27FC236}">
                <a16:creationId xmlns:a16="http://schemas.microsoft.com/office/drawing/2014/main" id="{C67B4E51-3288-4A1F-A92C-87C9401EDE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3" name="Rectangle 22">
            <a:extLst>
              <a:ext uri="{FF2B5EF4-FFF2-40B4-BE49-F238E27FC236}">
                <a16:creationId xmlns:a16="http://schemas.microsoft.com/office/drawing/2014/main" id="{D3E95A6B-F840-413C-9E78-C33C02FFA4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7245212C-BD19-D940-A9C4-0ACAA5AABA90}"/>
              </a:ext>
            </a:extLst>
          </p:cNvPr>
          <p:cNvSpPr>
            <a:spLocks noGrp="1"/>
          </p:cNvSpPr>
          <p:nvPr>
            <p:ph type="title"/>
          </p:nvPr>
        </p:nvSpPr>
        <p:spPr>
          <a:xfrm>
            <a:off x="8050787" y="482321"/>
            <a:ext cx="3656581" cy="5571625"/>
          </a:xfrm>
        </p:spPr>
        <p:txBody>
          <a:bodyPr anchor="ctr">
            <a:normAutofit/>
          </a:bodyPr>
          <a:lstStyle/>
          <a:p>
            <a:r>
              <a:rPr lang="it-IT" dirty="0"/>
              <a:t>Per una terapia basata sulle risorse</a:t>
            </a:r>
          </a:p>
        </p:txBody>
      </p:sp>
      <p:graphicFrame>
        <p:nvGraphicFramePr>
          <p:cNvPr id="14" name="Segnaposto contenuto 2">
            <a:extLst>
              <a:ext uri="{FF2B5EF4-FFF2-40B4-BE49-F238E27FC236}">
                <a16:creationId xmlns:a16="http://schemas.microsoft.com/office/drawing/2014/main" id="{FB0530E4-A784-43D2-AC3D-4F2F2032E9A7}"/>
              </a:ext>
            </a:extLst>
          </p:cNvPr>
          <p:cNvGraphicFramePr>
            <a:graphicFrameLocks noGrp="1"/>
          </p:cNvGraphicFramePr>
          <p:nvPr>
            <p:ph idx="1"/>
            <p:extLst>
              <p:ext uri="{D42A27DB-BD31-4B8C-83A1-F6EECF244321}">
                <p14:modId xmlns:p14="http://schemas.microsoft.com/office/powerpoint/2010/main" val="275334399"/>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5464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B0A7D14-7B67-4022-A8BE-1CCD4A0F1B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Freeform 6">
            <a:extLst>
              <a:ext uri="{FF2B5EF4-FFF2-40B4-BE49-F238E27FC236}">
                <a16:creationId xmlns:a16="http://schemas.microsoft.com/office/drawing/2014/main" id="{AB09A9E8-BF27-4613-A775-071F082083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32" name="Rectangle 31">
            <a:extLst>
              <a:ext uri="{FF2B5EF4-FFF2-40B4-BE49-F238E27FC236}">
                <a16:creationId xmlns:a16="http://schemas.microsoft.com/office/drawing/2014/main" id="{C3AFE299-6F79-44AF-9A77-2DC2DC1F8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CC3CF2D5-7668-E542-B46A-AEFBBC6266DF}"/>
              </a:ext>
            </a:extLst>
          </p:cNvPr>
          <p:cNvSpPr>
            <a:spLocks noGrp="1"/>
          </p:cNvSpPr>
          <p:nvPr>
            <p:ph type="title"/>
          </p:nvPr>
        </p:nvSpPr>
        <p:spPr>
          <a:xfrm>
            <a:off x="1251678" y="382385"/>
            <a:ext cx="10178322" cy="1492132"/>
          </a:xfrm>
        </p:spPr>
        <p:txBody>
          <a:bodyPr anchor="ctr">
            <a:normAutofit/>
          </a:bodyPr>
          <a:lstStyle/>
          <a:p>
            <a:r>
              <a:rPr lang="it-IT" dirty="0"/>
              <a:t>Vedere il positivo</a:t>
            </a:r>
          </a:p>
        </p:txBody>
      </p:sp>
      <p:graphicFrame>
        <p:nvGraphicFramePr>
          <p:cNvPr id="5" name="Segnaposto contenuto 2">
            <a:extLst>
              <a:ext uri="{FF2B5EF4-FFF2-40B4-BE49-F238E27FC236}">
                <a16:creationId xmlns:a16="http://schemas.microsoft.com/office/drawing/2014/main" id="{167A640D-E79B-47BE-A9FC-435B2563C2C3}"/>
              </a:ext>
            </a:extLst>
          </p:cNvPr>
          <p:cNvGraphicFramePr>
            <a:graphicFrameLocks noGrp="1"/>
          </p:cNvGraphicFramePr>
          <p:nvPr>
            <p:ph idx="1"/>
            <p:extLst>
              <p:ext uri="{D42A27DB-BD31-4B8C-83A1-F6EECF244321}">
                <p14:modId xmlns:p14="http://schemas.microsoft.com/office/powerpoint/2010/main" val="2790199883"/>
              </p:ext>
            </p:extLst>
          </p:nvPr>
        </p:nvGraphicFramePr>
        <p:xfrm>
          <a:off x="953559" y="2256902"/>
          <a:ext cx="10781242" cy="3991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9674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0A7D14-7B67-4022-A8BE-1CCD4A0F1B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Freeform 6">
            <a:extLst>
              <a:ext uri="{FF2B5EF4-FFF2-40B4-BE49-F238E27FC236}">
                <a16:creationId xmlns:a16="http://schemas.microsoft.com/office/drawing/2014/main" id="{AB09A9E8-BF27-4613-A775-071F082083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25" name="Rectangle 24">
            <a:extLst>
              <a:ext uri="{FF2B5EF4-FFF2-40B4-BE49-F238E27FC236}">
                <a16:creationId xmlns:a16="http://schemas.microsoft.com/office/drawing/2014/main" id="{C3AFE299-6F79-44AF-9A77-2DC2DC1F8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72D255E1-8389-2542-81BB-C16EEECDB07C}"/>
              </a:ext>
            </a:extLst>
          </p:cNvPr>
          <p:cNvSpPr>
            <a:spLocks noGrp="1"/>
          </p:cNvSpPr>
          <p:nvPr>
            <p:ph type="title"/>
          </p:nvPr>
        </p:nvSpPr>
        <p:spPr>
          <a:xfrm>
            <a:off x="1251678" y="382385"/>
            <a:ext cx="10178322" cy="1492132"/>
          </a:xfrm>
        </p:spPr>
        <p:txBody>
          <a:bodyPr anchor="ctr">
            <a:normAutofit/>
          </a:bodyPr>
          <a:lstStyle/>
          <a:p>
            <a:r>
              <a:rPr lang="it-IT" dirty="0"/>
              <a:t>Timing</a:t>
            </a:r>
          </a:p>
        </p:txBody>
      </p:sp>
      <p:graphicFrame>
        <p:nvGraphicFramePr>
          <p:cNvPr id="16" name="Segnaposto contenuto 2">
            <a:extLst>
              <a:ext uri="{FF2B5EF4-FFF2-40B4-BE49-F238E27FC236}">
                <a16:creationId xmlns:a16="http://schemas.microsoft.com/office/drawing/2014/main" id="{097DE56A-149F-4CBC-B462-76F13FC6A7F7}"/>
              </a:ext>
            </a:extLst>
          </p:cNvPr>
          <p:cNvGraphicFramePr>
            <a:graphicFrameLocks noGrp="1"/>
          </p:cNvGraphicFramePr>
          <p:nvPr>
            <p:ph idx="1"/>
            <p:extLst>
              <p:ext uri="{D42A27DB-BD31-4B8C-83A1-F6EECF244321}">
                <p14:modId xmlns:p14="http://schemas.microsoft.com/office/powerpoint/2010/main" val="3480586194"/>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413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0A7D14-7B67-4022-A8BE-1CCD4A0F1B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Freeform 6">
            <a:extLst>
              <a:ext uri="{FF2B5EF4-FFF2-40B4-BE49-F238E27FC236}">
                <a16:creationId xmlns:a16="http://schemas.microsoft.com/office/drawing/2014/main" id="{AB09A9E8-BF27-4613-A775-071F082083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23" name="Rectangle 22">
            <a:extLst>
              <a:ext uri="{FF2B5EF4-FFF2-40B4-BE49-F238E27FC236}">
                <a16:creationId xmlns:a16="http://schemas.microsoft.com/office/drawing/2014/main" id="{C3AFE299-6F79-44AF-9A77-2DC2DC1F8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6071246E-35B4-8643-A924-477D31374503}"/>
              </a:ext>
            </a:extLst>
          </p:cNvPr>
          <p:cNvSpPr>
            <a:spLocks noGrp="1"/>
          </p:cNvSpPr>
          <p:nvPr>
            <p:ph type="title"/>
          </p:nvPr>
        </p:nvSpPr>
        <p:spPr>
          <a:xfrm>
            <a:off x="1251678" y="382385"/>
            <a:ext cx="10178322" cy="1492132"/>
          </a:xfrm>
        </p:spPr>
        <p:txBody>
          <a:bodyPr anchor="ctr">
            <a:normAutofit/>
          </a:bodyPr>
          <a:lstStyle/>
          <a:p>
            <a:r>
              <a:rPr lang="it-IT" dirty="0"/>
              <a:t>Rammendare</a:t>
            </a:r>
          </a:p>
        </p:txBody>
      </p:sp>
      <p:graphicFrame>
        <p:nvGraphicFramePr>
          <p:cNvPr id="5" name="Segnaposto contenuto 2">
            <a:extLst>
              <a:ext uri="{FF2B5EF4-FFF2-40B4-BE49-F238E27FC236}">
                <a16:creationId xmlns:a16="http://schemas.microsoft.com/office/drawing/2014/main" id="{9853D42A-A3EA-4043-A792-182DE5D29362}"/>
              </a:ext>
            </a:extLst>
          </p:cNvPr>
          <p:cNvGraphicFramePr>
            <a:graphicFrameLocks noGrp="1"/>
          </p:cNvGraphicFramePr>
          <p:nvPr>
            <p:ph idx="1"/>
            <p:extLst>
              <p:ext uri="{D42A27DB-BD31-4B8C-83A1-F6EECF244321}">
                <p14:modId xmlns:p14="http://schemas.microsoft.com/office/powerpoint/2010/main" val="3341745984"/>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uppo 10">
            <a:extLst>
              <a:ext uri="{FF2B5EF4-FFF2-40B4-BE49-F238E27FC236}">
                <a16:creationId xmlns:a16="http://schemas.microsoft.com/office/drawing/2014/main" id="{0704BBA3-00AA-2B4E-9F0D-D94533DA1781}"/>
              </a:ext>
            </a:extLst>
          </p:cNvPr>
          <p:cNvGrpSpPr/>
          <p:nvPr/>
        </p:nvGrpSpPr>
        <p:grpSpPr>
          <a:xfrm>
            <a:off x="5882673" y="299415"/>
            <a:ext cx="4649860" cy="1658071"/>
            <a:chOff x="668000" y="805"/>
            <a:chExt cx="2763453" cy="1658071"/>
          </a:xfrm>
        </p:grpSpPr>
        <p:sp>
          <p:nvSpPr>
            <p:cNvPr id="13" name="Rettangolo 12">
              <a:extLst>
                <a:ext uri="{FF2B5EF4-FFF2-40B4-BE49-F238E27FC236}">
                  <a16:creationId xmlns:a16="http://schemas.microsoft.com/office/drawing/2014/main" id="{24456A1B-BA8C-BE44-BBF6-5F45CB866D86}"/>
                </a:ext>
              </a:extLst>
            </p:cNvPr>
            <p:cNvSpPr/>
            <p:nvPr/>
          </p:nvSpPr>
          <p:spPr>
            <a:xfrm>
              <a:off x="668000" y="805"/>
              <a:ext cx="2763453" cy="1658071"/>
            </a:xfrm>
            <a:prstGeom prst="rect">
              <a:avLst/>
            </a:pr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5" name="CasellaDiTesto 14">
              <a:extLst>
                <a:ext uri="{FF2B5EF4-FFF2-40B4-BE49-F238E27FC236}">
                  <a16:creationId xmlns:a16="http://schemas.microsoft.com/office/drawing/2014/main" id="{AF92F4AE-19B9-FF44-8302-728B61F9AD9D}"/>
                </a:ext>
              </a:extLst>
            </p:cNvPr>
            <p:cNvSpPr txBox="1"/>
            <p:nvPr/>
          </p:nvSpPr>
          <p:spPr>
            <a:xfrm>
              <a:off x="668000" y="805"/>
              <a:ext cx="2763453" cy="1658071"/>
            </a:xfrm>
            <a:prstGeom prst="rect">
              <a:avLst/>
            </a:prstGeom>
            <a:solidFill>
              <a:srgbClr val="92D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Una calza… una rete</a:t>
              </a:r>
              <a:endParaRPr lang="en-US" sz="2400" kern="1200" dirty="0"/>
            </a:p>
          </p:txBody>
        </p:sp>
      </p:grpSp>
    </p:spTree>
    <p:extLst>
      <p:ext uri="{BB962C8B-B14F-4D97-AF65-F5344CB8AC3E}">
        <p14:creationId xmlns:p14="http://schemas.microsoft.com/office/powerpoint/2010/main" val="1109352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5" name="Picture 1" descr="/var/folders/03/y06_4yh90g74bj8z_nqrvkq80000gn/T/com.microsoft.Powerpoint/WebArchiveCopyPasteTempFiles/p19663">
            <a:extLst>
              <a:ext uri="{FF2B5EF4-FFF2-40B4-BE49-F238E27FC236}">
                <a16:creationId xmlns:a16="http://schemas.microsoft.com/office/drawing/2014/main" id="{18C40FF2-7064-A749-B19B-456586E0DA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0679"/>
          <a:stretch/>
        </p:blipFill>
        <p:spPr bwMode="auto">
          <a:xfrm>
            <a:off x="5221536" y="3268133"/>
            <a:ext cx="649050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9A00F88A-490B-4E40-8C32-B8AD131B6E38}"/>
              </a:ext>
            </a:extLst>
          </p:cNvPr>
          <p:cNvPicPr>
            <a:picLocks noChangeAspect="1"/>
          </p:cNvPicPr>
          <p:nvPr/>
        </p:nvPicPr>
        <p:blipFill rotWithShape="1">
          <a:blip r:embed="rId4">
            <a:extLst/>
          </a:blip>
          <a:srcRect t="18281" b="40000"/>
          <a:stretch/>
        </p:blipFill>
        <p:spPr>
          <a:xfrm>
            <a:off x="6095999" y="628178"/>
            <a:ext cx="4266151" cy="2238740"/>
          </a:xfrm>
          <a:prstGeom prst="rect">
            <a:avLst/>
          </a:prstGeom>
        </p:spPr>
      </p:pic>
      <p:sp>
        <p:nvSpPr>
          <p:cNvPr id="3" name="Segnaposto contenuto 2">
            <a:extLst>
              <a:ext uri="{FF2B5EF4-FFF2-40B4-BE49-F238E27FC236}">
                <a16:creationId xmlns:a16="http://schemas.microsoft.com/office/drawing/2014/main" id="{15ADADA4-EDB3-A048-B4B1-5FCF9C3F48F5}"/>
              </a:ext>
            </a:extLst>
          </p:cNvPr>
          <p:cNvSpPr>
            <a:spLocks noGrp="1"/>
          </p:cNvSpPr>
          <p:nvPr>
            <p:ph idx="1"/>
          </p:nvPr>
        </p:nvSpPr>
        <p:spPr>
          <a:xfrm>
            <a:off x="1032934" y="628177"/>
            <a:ext cx="4013200" cy="5840355"/>
          </a:xfrm>
        </p:spPr>
        <p:txBody>
          <a:bodyPr>
            <a:normAutofit lnSpcReduction="10000"/>
          </a:bodyPr>
          <a:lstStyle/>
          <a:p>
            <a:pPr>
              <a:lnSpc>
                <a:spcPct val="100000"/>
              </a:lnSpc>
            </a:pPr>
            <a:r>
              <a:rPr lang="it-IT" sz="2600" dirty="0"/>
              <a:t>Pensiamo alla rammagliatrice e ai suoi tempi lunghi: il ricordo delle calze di seta di mia madre e della rammagliatrice che lavorava sul corso di Montefiascone. </a:t>
            </a:r>
          </a:p>
          <a:p>
            <a:pPr>
              <a:lnSpc>
                <a:spcPct val="100000"/>
              </a:lnSpc>
            </a:pPr>
            <a:r>
              <a:rPr lang="it-IT" sz="2600" dirty="0"/>
              <a:t>Allora i buchi erano segnali di povertà. Le </a:t>
            </a:r>
            <a:r>
              <a:rPr lang="it-IT" sz="2600" dirty="0" err="1"/>
              <a:t>c.d</a:t>
            </a:r>
            <a:r>
              <a:rPr lang="it-IT" sz="2600" dirty="0"/>
              <a:t>  famigerate pezze nei pantaloni erano una cosa dignitosa, ma non priva di un senso di vergogna. </a:t>
            </a:r>
          </a:p>
          <a:p>
            <a:pPr>
              <a:lnSpc>
                <a:spcPct val="100000"/>
              </a:lnSpc>
            </a:pPr>
            <a:r>
              <a:rPr lang="it-IT" sz="2600" dirty="0"/>
              <a:t>Oggi i tempi sono cambiati</a:t>
            </a:r>
          </a:p>
          <a:p>
            <a:pPr>
              <a:lnSpc>
                <a:spcPct val="100000"/>
              </a:lnSpc>
            </a:pPr>
            <a:endParaRPr lang="it-IT" sz="2400" dirty="0"/>
          </a:p>
        </p:txBody>
      </p:sp>
    </p:spTree>
    <p:extLst>
      <p:ext uri="{BB962C8B-B14F-4D97-AF65-F5344CB8AC3E}">
        <p14:creationId xmlns:p14="http://schemas.microsoft.com/office/powerpoint/2010/main" val="2331565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6">
            <a:extLst>
              <a:ext uri="{FF2B5EF4-FFF2-40B4-BE49-F238E27FC236}">
                <a16:creationId xmlns:a16="http://schemas.microsoft.com/office/drawing/2014/main" id="{AB09A9E8-BF27-4613-A775-071F082083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C3AFE299-6F79-44AF-9A77-2DC2DC1F8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BB61703E-EA69-9441-B1BD-A31A5CCF5099}"/>
              </a:ext>
            </a:extLst>
          </p:cNvPr>
          <p:cNvSpPr>
            <a:spLocks noGrp="1"/>
          </p:cNvSpPr>
          <p:nvPr>
            <p:ph type="title"/>
          </p:nvPr>
        </p:nvSpPr>
        <p:spPr>
          <a:xfrm>
            <a:off x="1251678" y="382385"/>
            <a:ext cx="10178322" cy="1492132"/>
          </a:xfrm>
        </p:spPr>
        <p:txBody>
          <a:bodyPr anchor="ctr">
            <a:normAutofit/>
          </a:bodyPr>
          <a:lstStyle/>
          <a:p>
            <a:r>
              <a:rPr lang="it-IT" dirty="0"/>
              <a:t>Metafore mediche</a:t>
            </a:r>
          </a:p>
        </p:txBody>
      </p:sp>
      <p:graphicFrame>
        <p:nvGraphicFramePr>
          <p:cNvPr id="5" name="Segnaposto contenuto 2">
            <a:extLst>
              <a:ext uri="{FF2B5EF4-FFF2-40B4-BE49-F238E27FC236}">
                <a16:creationId xmlns:a16="http://schemas.microsoft.com/office/drawing/2014/main" id="{68BA60C2-69D7-4AA6-9665-00A5801D6208}"/>
              </a:ext>
            </a:extLst>
          </p:cNvPr>
          <p:cNvGraphicFramePr>
            <a:graphicFrameLocks noGrp="1"/>
          </p:cNvGraphicFramePr>
          <p:nvPr>
            <p:ph idx="1"/>
            <p:extLst>
              <p:ext uri="{D42A27DB-BD31-4B8C-83A1-F6EECF244321}">
                <p14:modId xmlns:p14="http://schemas.microsoft.com/office/powerpoint/2010/main" val="373334064"/>
              </p:ext>
            </p:extLst>
          </p:nvPr>
        </p:nvGraphicFramePr>
        <p:xfrm>
          <a:off x="1251678" y="1874517"/>
          <a:ext cx="10179050" cy="4356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1961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6">
            <a:extLst>
              <a:ext uri="{FF2B5EF4-FFF2-40B4-BE49-F238E27FC236}">
                <a16:creationId xmlns:a16="http://schemas.microsoft.com/office/drawing/2014/main" id="{AB09A9E8-BF27-4613-A775-071F082083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C3AFE299-6F79-44AF-9A77-2DC2DC1F8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FC9936F8-90AC-1F4B-959D-4B5F53D4A20A}"/>
              </a:ext>
            </a:extLst>
          </p:cNvPr>
          <p:cNvSpPr>
            <a:spLocks noGrp="1"/>
          </p:cNvSpPr>
          <p:nvPr>
            <p:ph type="title"/>
          </p:nvPr>
        </p:nvSpPr>
        <p:spPr>
          <a:xfrm>
            <a:off x="1251678" y="382385"/>
            <a:ext cx="10178322" cy="1492132"/>
          </a:xfrm>
        </p:spPr>
        <p:txBody>
          <a:bodyPr anchor="ctr">
            <a:normAutofit/>
          </a:bodyPr>
          <a:lstStyle/>
          <a:p>
            <a:r>
              <a:rPr lang="it-IT" sz="4300"/>
              <a:t>Metafore legate alla capacità di andare con lo sguardo oltre i confini</a:t>
            </a:r>
          </a:p>
        </p:txBody>
      </p:sp>
      <p:graphicFrame>
        <p:nvGraphicFramePr>
          <p:cNvPr id="5" name="Segnaposto contenuto 2">
            <a:extLst>
              <a:ext uri="{FF2B5EF4-FFF2-40B4-BE49-F238E27FC236}">
                <a16:creationId xmlns:a16="http://schemas.microsoft.com/office/drawing/2014/main" id="{23C02B91-9393-4E38-A722-69AEADCF4715}"/>
              </a:ext>
            </a:extLst>
          </p:cNvPr>
          <p:cNvGraphicFramePr>
            <a:graphicFrameLocks noGrp="1"/>
          </p:cNvGraphicFramePr>
          <p:nvPr>
            <p:ph idx="1"/>
            <p:extLst>
              <p:ext uri="{D42A27DB-BD31-4B8C-83A1-F6EECF244321}">
                <p14:modId xmlns:p14="http://schemas.microsoft.com/office/powerpoint/2010/main" val="3006380284"/>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4563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A5AE4D1-BE26-2B49-9B0D-79010DD7485A}"/>
              </a:ext>
            </a:extLst>
          </p:cNvPr>
          <p:cNvSpPr txBox="1"/>
          <p:nvPr/>
        </p:nvSpPr>
        <p:spPr>
          <a:xfrm>
            <a:off x="2063552" y="249684"/>
            <a:ext cx="1368152" cy="369332"/>
          </a:xfrm>
          <a:prstGeom prst="rect">
            <a:avLst/>
          </a:prstGeom>
          <a:noFill/>
        </p:spPr>
        <p:txBody>
          <a:bodyPr wrap="square" rtlCol="0">
            <a:spAutoFit/>
          </a:bodyPr>
          <a:lstStyle/>
          <a:p>
            <a:pPr algn="ctr"/>
            <a:r>
              <a:rPr lang="it-IT" dirty="0"/>
              <a:t>RISCHIO</a:t>
            </a:r>
          </a:p>
        </p:txBody>
      </p:sp>
      <p:sp>
        <p:nvSpPr>
          <p:cNvPr id="5" name="CasellaDiTesto 4">
            <a:extLst>
              <a:ext uri="{FF2B5EF4-FFF2-40B4-BE49-F238E27FC236}">
                <a16:creationId xmlns:a16="http://schemas.microsoft.com/office/drawing/2014/main" id="{3C24A8CA-273D-2D44-9DB8-AB379539EC85}"/>
              </a:ext>
            </a:extLst>
          </p:cNvPr>
          <p:cNvSpPr txBox="1"/>
          <p:nvPr/>
        </p:nvSpPr>
        <p:spPr>
          <a:xfrm>
            <a:off x="5709133" y="237695"/>
            <a:ext cx="1368152" cy="369332"/>
          </a:xfrm>
          <a:prstGeom prst="rect">
            <a:avLst/>
          </a:prstGeom>
          <a:noFill/>
        </p:spPr>
        <p:txBody>
          <a:bodyPr wrap="square" rtlCol="0">
            <a:spAutoFit/>
          </a:bodyPr>
          <a:lstStyle/>
          <a:p>
            <a:pPr algn="ctr"/>
            <a:r>
              <a:rPr lang="it-IT" dirty="0"/>
              <a:t>FAMIGLIA</a:t>
            </a:r>
          </a:p>
        </p:txBody>
      </p:sp>
      <p:sp>
        <p:nvSpPr>
          <p:cNvPr id="6" name="CasellaDiTesto 5">
            <a:extLst>
              <a:ext uri="{FF2B5EF4-FFF2-40B4-BE49-F238E27FC236}">
                <a16:creationId xmlns:a16="http://schemas.microsoft.com/office/drawing/2014/main" id="{38906108-E1E3-EA4E-AA88-DC62DEC37089}"/>
              </a:ext>
            </a:extLst>
          </p:cNvPr>
          <p:cNvSpPr txBox="1"/>
          <p:nvPr/>
        </p:nvSpPr>
        <p:spPr>
          <a:xfrm>
            <a:off x="9354715" y="249684"/>
            <a:ext cx="1368152" cy="369332"/>
          </a:xfrm>
          <a:prstGeom prst="rect">
            <a:avLst/>
          </a:prstGeom>
          <a:noFill/>
        </p:spPr>
        <p:txBody>
          <a:bodyPr wrap="square" rtlCol="0">
            <a:spAutoFit/>
          </a:bodyPr>
          <a:lstStyle/>
          <a:p>
            <a:pPr algn="ctr"/>
            <a:r>
              <a:rPr lang="it-IT" dirty="0"/>
              <a:t>SALUTE</a:t>
            </a:r>
          </a:p>
        </p:txBody>
      </p:sp>
      <p:sp>
        <p:nvSpPr>
          <p:cNvPr id="7" name="Rettangolo arrotondato 6">
            <a:extLst>
              <a:ext uri="{FF2B5EF4-FFF2-40B4-BE49-F238E27FC236}">
                <a16:creationId xmlns:a16="http://schemas.microsoft.com/office/drawing/2014/main" id="{1A14E41C-DEC0-4649-8511-DD388EC89FEE}"/>
              </a:ext>
            </a:extLst>
          </p:cNvPr>
          <p:cNvSpPr/>
          <p:nvPr/>
        </p:nvSpPr>
        <p:spPr>
          <a:xfrm>
            <a:off x="1565329" y="712925"/>
            <a:ext cx="2634712" cy="192179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a:t>Incapacità di dare significato</a:t>
            </a:r>
          </a:p>
          <a:p>
            <a:pPr algn="ctr"/>
            <a:r>
              <a:rPr lang="it-IT" dirty="0"/>
              <a:t>Scarsa coerenza</a:t>
            </a:r>
          </a:p>
          <a:p>
            <a:pPr algn="ctr"/>
            <a:r>
              <a:rPr lang="it-IT" dirty="0"/>
              <a:t>Mancanza di trascendenza</a:t>
            </a:r>
          </a:p>
          <a:p>
            <a:pPr algn="ctr"/>
            <a:r>
              <a:rPr lang="it-IT" dirty="0"/>
              <a:t>Miti omeostatici</a:t>
            </a:r>
          </a:p>
        </p:txBody>
      </p:sp>
      <p:sp>
        <p:nvSpPr>
          <p:cNvPr id="8" name="Rettangolo arrotondato 7">
            <a:extLst>
              <a:ext uri="{FF2B5EF4-FFF2-40B4-BE49-F238E27FC236}">
                <a16:creationId xmlns:a16="http://schemas.microsoft.com/office/drawing/2014/main" id="{58A8C77B-9589-3348-93F9-0E540DE9D542}"/>
              </a:ext>
            </a:extLst>
          </p:cNvPr>
          <p:cNvSpPr/>
          <p:nvPr/>
        </p:nvSpPr>
        <p:spPr>
          <a:xfrm>
            <a:off x="5114439" y="712925"/>
            <a:ext cx="2725119" cy="1921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Sistemi di credenze familiari</a:t>
            </a:r>
          </a:p>
          <a:p>
            <a:pPr algn="ctr"/>
            <a:r>
              <a:rPr lang="it-IT" dirty="0">
                <a:solidFill>
                  <a:schemeClr val="tx1"/>
                </a:solidFill>
              </a:rPr>
              <a:t>Significare situazioni avverse</a:t>
            </a:r>
          </a:p>
          <a:p>
            <a:pPr algn="ctr"/>
            <a:r>
              <a:rPr lang="it-IT" dirty="0">
                <a:solidFill>
                  <a:schemeClr val="tx1"/>
                </a:solidFill>
              </a:rPr>
              <a:t>Atteggiamento</a:t>
            </a:r>
          </a:p>
          <a:p>
            <a:pPr algn="ctr"/>
            <a:r>
              <a:rPr lang="it-IT" dirty="0">
                <a:solidFill>
                  <a:schemeClr val="tx1"/>
                </a:solidFill>
              </a:rPr>
              <a:t>Trascendenza</a:t>
            </a:r>
          </a:p>
        </p:txBody>
      </p:sp>
      <p:sp>
        <p:nvSpPr>
          <p:cNvPr id="9" name="Rettangolo arrotondato 8">
            <a:extLst>
              <a:ext uri="{FF2B5EF4-FFF2-40B4-BE49-F238E27FC236}">
                <a16:creationId xmlns:a16="http://schemas.microsoft.com/office/drawing/2014/main" id="{F5EDB3A2-2320-6646-A910-AD9E1DD14F08}"/>
              </a:ext>
            </a:extLst>
          </p:cNvPr>
          <p:cNvSpPr/>
          <p:nvPr/>
        </p:nvSpPr>
        <p:spPr>
          <a:xfrm>
            <a:off x="8834034" y="712925"/>
            <a:ext cx="2616040" cy="192179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it-IT" dirty="0"/>
              <a:t>Coerenza </a:t>
            </a:r>
          </a:p>
          <a:p>
            <a:pPr algn="ctr"/>
            <a:r>
              <a:rPr lang="it-IT" dirty="0"/>
              <a:t>Ottimismo</a:t>
            </a:r>
          </a:p>
          <a:p>
            <a:pPr algn="ctr"/>
            <a:r>
              <a:rPr lang="it-IT" dirty="0"/>
              <a:t>Trascendenza</a:t>
            </a:r>
          </a:p>
        </p:txBody>
      </p:sp>
      <p:sp>
        <p:nvSpPr>
          <p:cNvPr id="10" name="Rettangolo arrotondato 9">
            <a:extLst>
              <a:ext uri="{FF2B5EF4-FFF2-40B4-BE49-F238E27FC236}">
                <a16:creationId xmlns:a16="http://schemas.microsoft.com/office/drawing/2014/main" id="{08D87C06-3055-6345-A926-050470A6852D}"/>
              </a:ext>
            </a:extLst>
          </p:cNvPr>
          <p:cNvSpPr/>
          <p:nvPr/>
        </p:nvSpPr>
        <p:spPr>
          <a:xfrm>
            <a:off x="5142855" y="2740613"/>
            <a:ext cx="2725119" cy="1921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Strutture organizzative</a:t>
            </a:r>
          </a:p>
          <a:p>
            <a:pPr algn="ctr"/>
            <a:r>
              <a:rPr lang="it-IT" dirty="0">
                <a:solidFill>
                  <a:schemeClr val="tx1"/>
                </a:solidFill>
              </a:rPr>
              <a:t>Flessibilità</a:t>
            </a:r>
          </a:p>
          <a:p>
            <a:pPr algn="ctr"/>
            <a:r>
              <a:rPr lang="it-IT" dirty="0">
                <a:solidFill>
                  <a:schemeClr val="tx1"/>
                </a:solidFill>
              </a:rPr>
              <a:t>Coesione</a:t>
            </a:r>
          </a:p>
          <a:p>
            <a:pPr algn="ctr"/>
            <a:r>
              <a:rPr lang="it-IT" dirty="0">
                <a:solidFill>
                  <a:schemeClr val="tx1"/>
                </a:solidFill>
              </a:rPr>
              <a:t>Risorse socioculturali ed economiche</a:t>
            </a:r>
          </a:p>
        </p:txBody>
      </p:sp>
      <p:sp>
        <p:nvSpPr>
          <p:cNvPr id="11" name="Rettangolo arrotondato 10">
            <a:extLst>
              <a:ext uri="{FF2B5EF4-FFF2-40B4-BE49-F238E27FC236}">
                <a16:creationId xmlns:a16="http://schemas.microsoft.com/office/drawing/2014/main" id="{9406ABA9-05F3-134D-B910-B58ACF7CAADC}"/>
              </a:ext>
            </a:extLst>
          </p:cNvPr>
          <p:cNvSpPr/>
          <p:nvPr/>
        </p:nvSpPr>
        <p:spPr>
          <a:xfrm>
            <a:off x="5114439" y="4768301"/>
            <a:ext cx="2725119" cy="1921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Processi comunicativi</a:t>
            </a:r>
          </a:p>
          <a:p>
            <a:pPr algn="ctr"/>
            <a:r>
              <a:rPr lang="it-IT" dirty="0">
                <a:solidFill>
                  <a:schemeClr val="tx1"/>
                </a:solidFill>
              </a:rPr>
              <a:t>Chiarezza</a:t>
            </a:r>
          </a:p>
          <a:p>
            <a:pPr algn="ctr"/>
            <a:r>
              <a:rPr lang="it-IT" dirty="0">
                <a:solidFill>
                  <a:schemeClr val="tx1"/>
                </a:solidFill>
              </a:rPr>
              <a:t>Espressione emozioni</a:t>
            </a:r>
          </a:p>
          <a:p>
            <a:pPr algn="ctr"/>
            <a:r>
              <a:rPr lang="it-IT" dirty="0">
                <a:solidFill>
                  <a:schemeClr val="tx1"/>
                </a:solidFill>
              </a:rPr>
              <a:t>Strategie di </a:t>
            </a:r>
            <a:r>
              <a:rPr lang="it-IT" dirty="0" err="1">
                <a:solidFill>
                  <a:schemeClr val="tx1"/>
                </a:solidFill>
              </a:rPr>
              <a:t>Problem</a:t>
            </a:r>
            <a:r>
              <a:rPr lang="it-IT" dirty="0">
                <a:solidFill>
                  <a:schemeClr val="tx1"/>
                </a:solidFill>
              </a:rPr>
              <a:t> </a:t>
            </a:r>
            <a:r>
              <a:rPr lang="it-IT" dirty="0" err="1">
                <a:solidFill>
                  <a:schemeClr val="tx1"/>
                </a:solidFill>
              </a:rPr>
              <a:t>Solving</a:t>
            </a:r>
            <a:endParaRPr lang="it-IT" dirty="0">
              <a:solidFill>
                <a:schemeClr val="tx1"/>
              </a:solidFill>
            </a:endParaRPr>
          </a:p>
        </p:txBody>
      </p:sp>
      <p:sp>
        <p:nvSpPr>
          <p:cNvPr id="12" name="Rettangolo arrotondato 11">
            <a:extLst>
              <a:ext uri="{FF2B5EF4-FFF2-40B4-BE49-F238E27FC236}">
                <a16:creationId xmlns:a16="http://schemas.microsoft.com/office/drawing/2014/main" id="{5F5AA5F5-B60F-E14D-9AF8-41D849C27E4A}"/>
              </a:ext>
            </a:extLst>
          </p:cNvPr>
          <p:cNvSpPr/>
          <p:nvPr/>
        </p:nvSpPr>
        <p:spPr>
          <a:xfrm>
            <a:off x="8834034" y="2740613"/>
            <a:ext cx="2616040" cy="192179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it-IT" dirty="0"/>
              <a:t>Flessibilità</a:t>
            </a:r>
          </a:p>
          <a:p>
            <a:pPr algn="ctr"/>
            <a:r>
              <a:rPr lang="it-IT" dirty="0"/>
              <a:t>Coesione</a:t>
            </a:r>
          </a:p>
          <a:p>
            <a:pPr algn="ctr"/>
            <a:r>
              <a:rPr lang="it-IT" dirty="0"/>
              <a:t>Utilizzo delle risorse</a:t>
            </a:r>
          </a:p>
          <a:p>
            <a:pPr algn="ctr"/>
            <a:endParaRPr lang="it-IT" dirty="0"/>
          </a:p>
        </p:txBody>
      </p:sp>
      <p:sp>
        <p:nvSpPr>
          <p:cNvPr id="13" name="Rettangolo arrotondato 12">
            <a:extLst>
              <a:ext uri="{FF2B5EF4-FFF2-40B4-BE49-F238E27FC236}">
                <a16:creationId xmlns:a16="http://schemas.microsoft.com/office/drawing/2014/main" id="{4E9F831D-494E-A24E-87A1-7D1D210709FF}"/>
              </a:ext>
            </a:extLst>
          </p:cNvPr>
          <p:cNvSpPr/>
          <p:nvPr/>
        </p:nvSpPr>
        <p:spPr>
          <a:xfrm>
            <a:off x="8834034" y="4768301"/>
            <a:ext cx="2616040" cy="192179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it-IT" dirty="0"/>
              <a:t>Comunicazioni chiare</a:t>
            </a:r>
          </a:p>
          <a:p>
            <a:pPr algn="ctr"/>
            <a:r>
              <a:rPr lang="it-IT" dirty="0"/>
              <a:t>Condivisione delle emozioni</a:t>
            </a:r>
          </a:p>
          <a:p>
            <a:pPr algn="ctr"/>
            <a:r>
              <a:rPr lang="it-IT" dirty="0"/>
              <a:t>Capacità di </a:t>
            </a:r>
            <a:r>
              <a:rPr lang="it-IT" dirty="0" err="1"/>
              <a:t>coping</a:t>
            </a:r>
            <a:r>
              <a:rPr lang="it-IT" dirty="0"/>
              <a:t>/ </a:t>
            </a:r>
            <a:r>
              <a:rPr lang="it-IT" dirty="0" err="1"/>
              <a:t>Problem</a:t>
            </a:r>
            <a:r>
              <a:rPr lang="it-IT" dirty="0"/>
              <a:t> </a:t>
            </a:r>
            <a:r>
              <a:rPr lang="it-IT" dirty="0" err="1"/>
              <a:t>solving</a:t>
            </a:r>
            <a:endParaRPr lang="it-IT" dirty="0"/>
          </a:p>
          <a:p>
            <a:pPr algn="ctr"/>
            <a:endParaRPr lang="it-IT" dirty="0"/>
          </a:p>
        </p:txBody>
      </p:sp>
      <p:sp>
        <p:nvSpPr>
          <p:cNvPr id="14" name="Rettangolo arrotondato 13">
            <a:extLst>
              <a:ext uri="{FF2B5EF4-FFF2-40B4-BE49-F238E27FC236}">
                <a16:creationId xmlns:a16="http://schemas.microsoft.com/office/drawing/2014/main" id="{8612B8FD-B164-6142-8D7E-78D19A304CDF}"/>
              </a:ext>
            </a:extLst>
          </p:cNvPr>
          <p:cNvSpPr/>
          <p:nvPr/>
        </p:nvSpPr>
        <p:spPr>
          <a:xfrm>
            <a:off x="1565329" y="2740613"/>
            <a:ext cx="2634712" cy="192179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a:t>Disimpegno/</a:t>
            </a:r>
            <a:r>
              <a:rPr lang="it-IT" dirty="0" err="1"/>
              <a:t>Ipercoinvol</a:t>
            </a:r>
            <a:r>
              <a:rPr lang="it-IT" dirty="0"/>
              <a:t>.</a:t>
            </a:r>
          </a:p>
          <a:p>
            <a:pPr algn="ctr"/>
            <a:r>
              <a:rPr lang="it-IT" dirty="0"/>
              <a:t>Disorganizzazione</a:t>
            </a:r>
          </a:p>
          <a:p>
            <a:pPr algn="ctr"/>
            <a:r>
              <a:rPr lang="it-IT" dirty="0"/>
              <a:t>Triangolazioni rigide</a:t>
            </a:r>
          </a:p>
          <a:p>
            <a:pPr algn="ctr"/>
            <a:r>
              <a:rPr lang="it-IT" dirty="0"/>
              <a:t>Poche risorse sociali ed </a:t>
            </a:r>
            <a:r>
              <a:rPr lang="it-IT" dirty="0" err="1"/>
              <a:t>econ</a:t>
            </a:r>
            <a:r>
              <a:rPr lang="it-IT" dirty="0"/>
              <a:t>.</a:t>
            </a:r>
          </a:p>
        </p:txBody>
      </p:sp>
      <p:sp>
        <p:nvSpPr>
          <p:cNvPr id="17" name="Rettangolo arrotondato 16">
            <a:extLst>
              <a:ext uri="{FF2B5EF4-FFF2-40B4-BE49-F238E27FC236}">
                <a16:creationId xmlns:a16="http://schemas.microsoft.com/office/drawing/2014/main" id="{1F5ACCC8-FF1C-0142-B8C5-2632DEBE63C6}"/>
              </a:ext>
            </a:extLst>
          </p:cNvPr>
          <p:cNvSpPr/>
          <p:nvPr/>
        </p:nvSpPr>
        <p:spPr>
          <a:xfrm>
            <a:off x="1565329" y="4768301"/>
            <a:ext cx="2616040" cy="192179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a:t>Comunicazioni deviate</a:t>
            </a:r>
          </a:p>
          <a:p>
            <a:pPr algn="ctr"/>
            <a:r>
              <a:rPr lang="it-IT" dirty="0"/>
              <a:t>Emozioni critiche</a:t>
            </a:r>
          </a:p>
          <a:p>
            <a:pPr algn="ctr"/>
            <a:r>
              <a:rPr lang="it-IT" dirty="0"/>
              <a:t>Difficoltà </a:t>
            </a:r>
            <a:r>
              <a:rPr lang="it-IT" dirty="0" err="1"/>
              <a:t>coping</a:t>
            </a:r>
            <a:r>
              <a:rPr lang="it-IT" dirty="0"/>
              <a:t>/</a:t>
            </a:r>
            <a:r>
              <a:rPr lang="it-IT" dirty="0" err="1"/>
              <a:t>problem</a:t>
            </a:r>
            <a:r>
              <a:rPr lang="it-IT" dirty="0"/>
              <a:t> </a:t>
            </a:r>
            <a:r>
              <a:rPr lang="it-IT" dirty="0" err="1"/>
              <a:t>solving</a:t>
            </a:r>
            <a:endParaRPr lang="it-IT" dirty="0"/>
          </a:p>
        </p:txBody>
      </p:sp>
    </p:spTree>
    <p:extLst>
      <p:ext uri="{BB962C8B-B14F-4D97-AF65-F5344CB8AC3E}">
        <p14:creationId xmlns:p14="http://schemas.microsoft.com/office/powerpoint/2010/main" val="2835834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935351-DE0D-6F4F-8A87-A37819147C48}"/>
              </a:ext>
            </a:extLst>
          </p:cNvPr>
          <p:cNvSpPr>
            <a:spLocks noGrp="1"/>
          </p:cNvSpPr>
          <p:nvPr>
            <p:ph type="title"/>
          </p:nvPr>
        </p:nvSpPr>
        <p:spPr/>
        <p:txBody>
          <a:bodyPr/>
          <a:lstStyle/>
          <a:p>
            <a:r>
              <a:rPr lang="it-IT" dirty="0"/>
              <a:t>Concludendo in positivo</a:t>
            </a:r>
          </a:p>
        </p:txBody>
      </p:sp>
      <p:sp>
        <p:nvSpPr>
          <p:cNvPr id="3" name="Segnaposto contenuto 2">
            <a:extLst>
              <a:ext uri="{FF2B5EF4-FFF2-40B4-BE49-F238E27FC236}">
                <a16:creationId xmlns:a16="http://schemas.microsoft.com/office/drawing/2014/main" id="{79A49088-78E5-7C4F-BF93-72326F8DCAFB}"/>
              </a:ext>
            </a:extLst>
          </p:cNvPr>
          <p:cNvSpPr>
            <a:spLocks noGrp="1"/>
          </p:cNvSpPr>
          <p:nvPr>
            <p:ph idx="1"/>
          </p:nvPr>
        </p:nvSpPr>
        <p:spPr/>
        <p:txBody>
          <a:bodyPr>
            <a:normAutofit/>
          </a:bodyPr>
          <a:lstStyle/>
          <a:p>
            <a:r>
              <a:rPr lang="it-IT" sz="4400" dirty="0"/>
              <a:t>Si può cambiare la storia del trauma che cambia la storia</a:t>
            </a:r>
          </a:p>
        </p:txBody>
      </p:sp>
    </p:spTree>
    <p:extLst>
      <p:ext uri="{BB962C8B-B14F-4D97-AF65-F5344CB8AC3E}">
        <p14:creationId xmlns:p14="http://schemas.microsoft.com/office/powerpoint/2010/main" val="41476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B4B88A52-38D7-402E-88C3-0EF4C32653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6" title="Left scallop edge">
            <a:extLst>
              <a:ext uri="{FF2B5EF4-FFF2-40B4-BE49-F238E27FC236}">
                <a16:creationId xmlns:a16="http://schemas.microsoft.com/office/drawing/2014/main" id="{48CE09DE-7896-4508-B9CD-2E473C0977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bg1">
              <a:lumMod val="65000"/>
            </a:schemeClr>
          </a:solidFill>
          <a:ln w="0">
            <a:noFill/>
            <a:prstDash val="solid"/>
            <a:round/>
            <a:headEnd/>
            <a:tailEnd/>
          </a:ln>
        </p:spPr>
      </p:sp>
      <p:sp>
        <p:nvSpPr>
          <p:cNvPr id="18" name="Rectangle 13" title="right edge border">
            <a:extLst>
              <a:ext uri="{FF2B5EF4-FFF2-40B4-BE49-F238E27FC236}">
                <a16:creationId xmlns:a16="http://schemas.microsoft.com/office/drawing/2014/main" id="{6953771A-800E-41A8-965C-D99DB95E98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E56D30D6-593F-FA42-ABB9-D38998D2D741}"/>
              </a:ext>
            </a:extLst>
          </p:cNvPr>
          <p:cNvSpPr>
            <a:spLocks noGrp="1"/>
          </p:cNvSpPr>
          <p:nvPr>
            <p:ph type="title"/>
          </p:nvPr>
        </p:nvSpPr>
        <p:spPr>
          <a:xfrm>
            <a:off x="1251678" y="5451200"/>
            <a:ext cx="9911420" cy="815785"/>
          </a:xfrm>
        </p:spPr>
        <p:txBody>
          <a:bodyPr anchor="t">
            <a:normAutofit/>
          </a:bodyPr>
          <a:lstStyle/>
          <a:p>
            <a:pPr algn="ctr"/>
            <a:r>
              <a:rPr lang="it-IT" dirty="0"/>
              <a:t>Evento</a:t>
            </a:r>
          </a:p>
        </p:txBody>
      </p:sp>
      <p:graphicFrame>
        <p:nvGraphicFramePr>
          <p:cNvPr id="5" name="Segnaposto contenuto 2">
            <a:extLst>
              <a:ext uri="{FF2B5EF4-FFF2-40B4-BE49-F238E27FC236}">
                <a16:creationId xmlns:a16="http://schemas.microsoft.com/office/drawing/2014/main" id="{239F2A80-7903-4D5F-9856-5F976B0EADC3}"/>
              </a:ext>
            </a:extLst>
          </p:cNvPr>
          <p:cNvGraphicFramePr>
            <a:graphicFrameLocks noGrp="1"/>
          </p:cNvGraphicFramePr>
          <p:nvPr>
            <p:ph idx="1"/>
            <p:extLst>
              <p:ext uri="{D42A27DB-BD31-4B8C-83A1-F6EECF244321}">
                <p14:modId xmlns:p14="http://schemas.microsoft.com/office/powerpoint/2010/main" val="296707184"/>
              </p:ext>
            </p:extLst>
          </p:nvPr>
        </p:nvGraphicFramePr>
        <p:xfrm>
          <a:off x="885825" y="340659"/>
          <a:ext cx="10893799" cy="4823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ttangolo 2">
            <a:extLst>
              <a:ext uri="{FF2B5EF4-FFF2-40B4-BE49-F238E27FC236}">
                <a16:creationId xmlns:a16="http://schemas.microsoft.com/office/drawing/2014/main" id="{0CEE1791-23F8-3746-82CD-448EBFC0982B}"/>
              </a:ext>
            </a:extLst>
          </p:cNvPr>
          <p:cNvSpPr/>
          <p:nvPr/>
        </p:nvSpPr>
        <p:spPr>
          <a:xfrm>
            <a:off x="1251678" y="6266985"/>
            <a:ext cx="2335896" cy="341632"/>
          </a:xfrm>
          <a:prstGeom prst="rect">
            <a:avLst/>
          </a:prstGeom>
        </p:spPr>
        <p:txBody>
          <a:bodyPr wrap="none">
            <a:spAutoFit/>
          </a:bodyPr>
          <a:lstStyle/>
          <a:p>
            <a:pPr>
              <a:lnSpc>
                <a:spcPct val="90000"/>
              </a:lnSpc>
              <a:spcBef>
                <a:spcPct val="50000"/>
              </a:spcBef>
            </a:pPr>
            <a:r>
              <a:rPr lang="it-IT" altLang="ja-JP" dirty="0"/>
              <a:t>Vitale in </a:t>
            </a:r>
            <a:r>
              <a:rPr lang="it-IT" altLang="ja-JP" dirty="0" err="1"/>
              <a:t>Atque</a:t>
            </a:r>
            <a:r>
              <a:rPr lang="it-IT" altLang="ja-JP" dirty="0"/>
              <a:t> 1, 1990</a:t>
            </a:r>
          </a:p>
        </p:txBody>
      </p:sp>
    </p:spTree>
    <p:extLst>
      <p:ext uri="{BB962C8B-B14F-4D97-AF65-F5344CB8AC3E}">
        <p14:creationId xmlns:p14="http://schemas.microsoft.com/office/powerpoint/2010/main" val="233609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DDB609-43A0-9D41-A0C2-A62D9CBC9129}"/>
              </a:ext>
            </a:extLst>
          </p:cNvPr>
          <p:cNvSpPr>
            <a:spLocks noGrp="1"/>
          </p:cNvSpPr>
          <p:nvPr>
            <p:ph type="title"/>
          </p:nvPr>
        </p:nvSpPr>
        <p:spPr>
          <a:xfrm>
            <a:off x="1251678" y="382385"/>
            <a:ext cx="10178322" cy="1492132"/>
          </a:xfrm>
        </p:spPr>
        <p:txBody>
          <a:bodyPr anchor="ctr">
            <a:normAutofit/>
          </a:bodyPr>
          <a:lstStyle/>
          <a:p>
            <a:r>
              <a:rPr lang="it-IT" dirty="0"/>
              <a:t>Rumore dell’evento</a:t>
            </a:r>
          </a:p>
        </p:txBody>
      </p:sp>
      <p:graphicFrame>
        <p:nvGraphicFramePr>
          <p:cNvPr id="16" name="Segnaposto contenuto 2">
            <a:extLst>
              <a:ext uri="{FF2B5EF4-FFF2-40B4-BE49-F238E27FC236}">
                <a16:creationId xmlns:a16="http://schemas.microsoft.com/office/drawing/2014/main" id="{371904C3-FFC8-4BFE-8123-499F42B399AF}"/>
              </a:ext>
            </a:extLst>
          </p:cNvPr>
          <p:cNvGraphicFramePr>
            <a:graphicFrameLocks noGrp="1"/>
          </p:cNvGraphicFramePr>
          <p:nvPr>
            <p:ph idx="1"/>
            <p:extLst>
              <p:ext uri="{D42A27DB-BD31-4B8C-83A1-F6EECF244321}">
                <p14:modId xmlns:p14="http://schemas.microsoft.com/office/powerpoint/2010/main" val="112488808"/>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8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6" title="Left scallop edge">
            <a:extLst>
              <a:ext uri="{FF2B5EF4-FFF2-40B4-BE49-F238E27FC236}">
                <a16:creationId xmlns:a16="http://schemas.microsoft.com/office/drawing/2014/main" id="{AB09A9E8-BF27-4613-A775-071F082083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title="right edge border">
            <a:extLst>
              <a:ext uri="{FF2B5EF4-FFF2-40B4-BE49-F238E27FC236}">
                <a16:creationId xmlns:a16="http://schemas.microsoft.com/office/drawing/2014/main" id="{C3AFE299-6F79-44AF-9A77-2DC2DC1F8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0114D194-E52A-1C41-9267-7CC5417F8E17}"/>
              </a:ext>
            </a:extLst>
          </p:cNvPr>
          <p:cNvSpPr>
            <a:spLocks noGrp="1"/>
          </p:cNvSpPr>
          <p:nvPr>
            <p:ph type="title"/>
          </p:nvPr>
        </p:nvSpPr>
        <p:spPr>
          <a:xfrm>
            <a:off x="1251678" y="382385"/>
            <a:ext cx="10178322" cy="1492132"/>
          </a:xfrm>
        </p:spPr>
        <p:txBody>
          <a:bodyPr anchor="ctr">
            <a:normAutofit/>
          </a:bodyPr>
          <a:lstStyle/>
          <a:p>
            <a:r>
              <a:rPr lang="it-IT"/>
              <a:t>La percezione  dell’evento</a:t>
            </a:r>
          </a:p>
        </p:txBody>
      </p:sp>
      <p:graphicFrame>
        <p:nvGraphicFramePr>
          <p:cNvPr id="5" name="Segnaposto contenuto 2">
            <a:extLst>
              <a:ext uri="{FF2B5EF4-FFF2-40B4-BE49-F238E27FC236}">
                <a16:creationId xmlns:a16="http://schemas.microsoft.com/office/drawing/2014/main" id="{C423F210-5348-4E49-9976-FA43D9B9554A}"/>
              </a:ext>
            </a:extLst>
          </p:cNvPr>
          <p:cNvGraphicFramePr>
            <a:graphicFrameLocks noGrp="1"/>
          </p:cNvGraphicFramePr>
          <p:nvPr>
            <p:ph idx="1"/>
            <p:extLst>
              <p:ext uri="{D42A27DB-BD31-4B8C-83A1-F6EECF244321}">
                <p14:modId xmlns:p14="http://schemas.microsoft.com/office/powerpoint/2010/main" val="1537225003"/>
              </p:ext>
            </p:extLst>
          </p:nvPr>
        </p:nvGraphicFramePr>
        <p:xfrm>
          <a:off x="1250950" y="1693333"/>
          <a:ext cx="10179050" cy="3052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ttangolo 2">
            <a:extLst>
              <a:ext uri="{FF2B5EF4-FFF2-40B4-BE49-F238E27FC236}">
                <a16:creationId xmlns:a16="http://schemas.microsoft.com/office/drawing/2014/main" id="{2945F517-5D68-DB45-B008-DB6FF292D32A}"/>
              </a:ext>
            </a:extLst>
          </p:cNvPr>
          <p:cNvSpPr/>
          <p:nvPr/>
        </p:nvSpPr>
        <p:spPr>
          <a:xfrm>
            <a:off x="1511913" y="4938119"/>
            <a:ext cx="9770534" cy="707886"/>
          </a:xfrm>
          <a:prstGeom prst="rect">
            <a:avLst/>
          </a:prstGeom>
        </p:spPr>
        <p:txBody>
          <a:bodyPr wrap="square">
            <a:spAutoFit/>
          </a:bodyPr>
          <a:lstStyle/>
          <a:p>
            <a:pPr lvl="0">
              <a:defRPr/>
            </a:pPr>
            <a:r>
              <a:rPr lang="it-IT" sz="2000" dirty="0"/>
              <a:t>E’ necessario che l'evento superi una data </a:t>
            </a:r>
            <a:r>
              <a:rPr lang="it-IT" sz="2000" b="1" dirty="0"/>
              <a:t>soglia</a:t>
            </a:r>
            <a:r>
              <a:rPr lang="it-IT" sz="2000" dirty="0"/>
              <a:t> per poter essere percepito, soglia che varia con il variare dell'osservatore e che dipende dall’</a:t>
            </a:r>
            <a:r>
              <a:rPr lang="it-IT" sz="2000" b="1" dirty="0"/>
              <a:t>attenzione</a:t>
            </a:r>
            <a:r>
              <a:rPr lang="it-IT" sz="2000" dirty="0"/>
              <a:t> e dall’</a:t>
            </a:r>
            <a:r>
              <a:rPr lang="it-IT" sz="2000" b="1" dirty="0"/>
              <a:t>intenzione.</a:t>
            </a:r>
          </a:p>
        </p:txBody>
      </p:sp>
    </p:spTree>
    <p:extLst>
      <p:ext uri="{BB962C8B-B14F-4D97-AF65-F5344CB8AC3E}">
        <p14:creationId xmlns:p14="http://schemas.microsoft.com/office/powerpoint/2010/main" val="197531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74BD3A9-25D1-4691-BE05-149182EC4C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0" title="right scallop background shape">
            <a:extLst>
              <a:ext uri="{FF2B5EF4-FFF2-40B4-BE49-F238E27FC236}">
                <a16:creationId xmlns:a16="http://schemas.microsoft.com/office/drawing/2014/main" id="{8D49CF1A-01DD-4115-A6BB-CFA8F704534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8" name="Rectangle 17" title="left edge border">
            <a:extLst>
              <a:ext uri="{FF2B5EF4-FFF2-40B4-BE49-F238E27FC236}">
                <a16:creationId xmlns:a16="http://schemas.microsoft.com/office/drawing/2014/main" id="{5FDAFA16-9D2D-4BEC-89D0-B4EABEE911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Segnaposto contenuto 3">
            <a:extLst>
              <a:ext uri="{FF2B5EF4-FFF2-40B4-BE49-F238E27FC236}">
                <a16:creationId xmlns:a16="http://schemas.microsoft.com/office/drawing/2014/main" id="{2E25B126-9C0A-B843-BD69-D3EB4B58D88F}"/>
              </a:ext>
            </a:extLst>
          </p:cNvPr>
          <p:cNvPicPr>
            <a:picLocks noChangeAspect="1"/>
          </p:cNvPicPr>
          <p:nvPr/>
        </p:nvPicPr>
        <p:blipFill>
          <a:blip r:embed="rId3"/>
          <a:stretch>
            <a:fillRect/>
          </a:stretch>
        </p:blipFill>
        <p:spPr>
          <a:xfrm>
            <a:off x="8050787" y="584993"/>
            <a:ext cx="3656581" cy="5688014"/>
          </a:xfrm>
          <a:prstGeom prst="rect">
            <a:avLst/>
          </a:prstGeom>
        </p:spPr>
      </p:pic>
      <p:sp>
        <p:nvSpPr>
          <p:cNvPr id="2" name="Titolo 1">
            <a:extLst>
              <a:ext uri="{FF2B5EF4-FFF2-40B4-BE49-F238E27FC236}">
                <a16:creationId xmlns:a16="http://schemas.microsoft.com/office/drawing/2014/main" id="{91F92DCE-D060-B34C-B373-08F301D148AD}"/>
              </a:ext>
            </a:extLst>
          </p:cNvPr>
          <p:cNvSpPr>
            <a:spLocks noGrp="1"/>
          </p:cNvSpPr>
          <p:nvPr>
            <p:ph type="title"/>
          </p:nvPr>
        </p:nvSpPr>
        <p:spPr>
          <a:xfrm>
            <a:off x="754144" y="484631"/>
            <a:ext cx="6340519" cy="1638469"/>
          </a:xfrm>
        </p:spPr>
        <p:txBody>
          <a:bodyPr>
            <a:normAutofit/>
          </a:bodyPr>
          <a:lstStyle/>
          <a:p>
            <a:r>
              <a:rPr lang="it-IT" dirty="0"/>
              <a:t>L’Icaro di </a:t>
            </a:r>
            <a:r>
              <a:rPr lang="it-IT" dirty="0" err="1"/>
              <a:t>Bruegel</a:t>
            </a:r>
            <a:endParaRPr lang="it-IT" dirty="0"/>
          </a:p>
        </p:txBody>
      </p:sp>
      <p:sp>
        <p:nvSpPr>
          <p:cNvPr id="9" name="Content Placeholder 8">
            <a:extLst>
              <a:ext uri="{FF2B5EF4-FFF2-40B4-BE49-F238E27FC236}">
                <a16:creationId xmlns:a16="http://schemas.microsoft.com/office/drawing/2014/main" id="{9128C8A3-6AF0-412E-9528-99911848D626}"/>
              </a:ext>
            </a:extLst>
          </p:cNvPr>
          <p:cNvSpPr>
            <a:spLocks noGrp="1"/>
          </p:cNvSpPr>
          <p:nvPr>
            <p:ph idx="1"/>
          </p:nvPr>
        </p:nvSpPr>
        <p:spPr>
          <a:xfrm>
            <a:off x="765051" y="2443140"/>
            <a:ext cx="6306309" cy="3930227"/>
          </a:xfrm>
        </p:spPr>
        <p:txBody>
          <a:bodyPr>
            <a:normAutofit/>
          </a:bodyPr>
          <a:lstStyle/>
          <a:p>
            <a:pPr marL="0" indent="0">
              <a:spcBef>
                <a:spcPct val="20000"/>
              </a:spcBef>
              <a:buNone/>
            </a:pPr>
            <a:r>
              <a:rPr lang="it-IT" altLang="it-IT">
                <a:solidFill>
                  <a:schemeClr val="tx1"/>
                </a:solidFill>
                <a:cs typeface="Arial" panose="020B0604020202020204" pitchFamily="34" charset="0"/>
              </a:rPr>
              <a:t>Come nell</a:t>
            </a:r>
            <a:r>
              <a:rPr lang="ja-JP" altLang="it-IT">
                <a:solidFill>
                  <a:schemeClr val="tx1"/>
                </a:solidFill>
                <a:cs typeface="Arial" panose="020B0604020202020204" pitchFamily="34" charset="0"/>
              </a:rPr>
              <a:t>’</a:t>
            </a:r>
            <a:r>
              <a:rPr lang="it-IT" altLang="ja-JP">
                <a:solidFill>
                  <a:schemeClr val="tx1"/>
                </a:solidFill>
                <a:cs typeface="Arial" panose="020B0604020202020204" pitchFamily="34" charset="0"/>
              </a:rPr>
              <a:t>Icaro di Bruegel: non c</a:t>
            </a:r>
            <a:r>
              <a:rPr lang="ja-JP" altLang="it-IT">
                <a:solidFill>
                  <a:schemeClr val="tx1"/>
                </a:solidFill>
                <a:cs typeface="Arial" panose="020B0604020202020204" pitchFamily="34" charset="0"/>
              </a:rPr>
              <a:t>’</a:t>
            </a:r>
            <a:r>
              <a:rPr lang="it-IT" altLang="ja-JP">
                <a:solidFill>
                  <a:schemeClr val="tx1"/>
                </a:solidFill>
                <a:cs typeface="Arial" panose="020B0604020202020204" pitchFamily="34" charset="0"/>
              </a:rPr>
              <a:t>è cosa che non sia beatamente indifferente al disastro. </a:t>
            </a:r>
          </a:p>
          <a:p>
            <a:pPr marL="0" indent="0">
              <a:spcBef>
                <a:spcPct val="20000"/>
              </a:spcBef>
              <a:buNone/>
            </a:pPr>
            <a:r>
              <a:rPr lang="it-IT" altLang="it-IT">
                <a:solidFill>
                  <a:schemeClr val="tx1"/>
                </a:solidFill>
                <a:cs typeface="Arial" panose="020B0604020202020204" pitchFamily="34" charset="0"/>
              </a:rPr>
              <a:t>Il contadino che sta arando avrà pur sentito quel tonfo nell</a:t>
            </a:r>
            <a:r>
              <a:rPr lang="ja-JP" altLang="it-IT">
                <a:solidFill>
                  <a:schemeClr val="tx1"/>
                </a:solidFill>
                <a:cs typeface="Arial" panose="020B0604020202020204" pitchFamily="34" charset="0"/>
              </a:rPr>
              <a:t>’</a:t>
            </a:r>
            <a:r>
              <a:rPr lang="it-IT" altLang="ja-JP">
                <a:solidFill>
                  <a:schemeClr val="tx1"/>
                </a:solidFill>
                <a:cs typeface="Arial" panose="020B0604020202020204" pitchFamily="34" charset="0"/>
              </a:rPr>
              <a:t>acqua e l</a:t>
            </a:r>
            <a:r>
              <a:rPr lang="ja-JP" altLang="it-IT">
                <a:solidFill>
                  <a:schemeClr val="tx1"/>
                </a:solidFill>
                <a:cs typeface="Arial" panose="020B0604020202020204" pitchFamily="34" charset="0"/>
              </a:rPr>
              <a:t>’</a:t>
            </a:r>
            <a:r>
              <a:rPr lang="it-IT" altLang="ja-JP">
                <a:solidFill>
                  <a:schemeClr val="tx1"/>
                </a:solidFill>
                <a:cs typeface="Arial" panose="020B0604020202020204" pitchFamily="34" charset="0"/>
              </a:rPr>
              <a:t>urlo disperato: ma per lui non era poi un gran danno. </a:t>
            </a:r>
          </a:p>
          <a:p>
            <a:pPr marL="0" indent="0">
              <a:spcBef>
                <a:spcPct val="20000"/>
              </a:spcBef>
              <a:buNone/>
            </a:pPr>
            <a:r>
              <a:rPr lang="it-IT" altLang="it-IT">
                <a:solidFill>
                  <a:schemeClr val="tx1"/>
                </a:solidFill>
                <a:cs typeface="Arial" panose="020B0604020202020204" pitchFamily="34" charset="0"/>
              </a:rPr>
              <a:t>Il sole splendeva più o meno come sempre su quelle bianche gambe inghiottite dall</a:t>
            </a:r>
            <a:r>
              <a:rPr lang="ja-JP" altLang="it-IT">
                <a:solidFill>
                  <a:schemeClr val="tx1"/>
                </a:solidFill>
                <a:cs typeface="Arial" panose="020B0604020202020204" pitchFamily="34" charset="0"/>
              </a:rPr>
              <a:t>’</a:t>
            </a:r>
            <a:r>
              <a:rPr lang="it-IT" altLang="ja-JP">
                <a:solidFill>
                  <a:schemeClr val="tx1"/>
                </a:solidFill>
                <a:cs typeface="Arial" panose="020B0604020202020204" pitchFamily="34" charset="0"/>
              </a:rPr>
              <a:t>acqua verde, e la magnifica caravella, che pure avrà notato la stranezza di quel ragazzo caduto dal cielo, aveva la sua meta da raggiungere e continuò a veleggiare tranquilla</a:t>
            </a:r>
            <a:endParaRPr lang="it-IT" altLang="it-IT">
              <a:solidFill>
                <a:schemeClr val="tx1"/>
              </a:solidFill>
            </a:endParaRPr>
          </a:p>
        </p:txBody>
      </p:sp>
    </p:spTree>
    <p:extLst>
      <p:ext uri="{BB962C8B-B14F-4D97-AF65-F5344CB8AC3E}">
        <p14:creationId xmlns:p14="http://schemas.microsoft.com/office/powerpoint/2010/main" val="2286864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7" name="Freeform 6">
            <a:extLst>
              <a:ext uri="{FF2B5EF4-FFF2-40B4-BE49-F238E27FC236}">
                <a16:creationId xmlns:a16="http://schemas.microsoft.com/office/drawing/2014/main" id="{DD0AEE21-CF4B-4395-A100-EFB0EB9951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9" name="Rectangle 118">
            <a:extLst>
              <a:ext uri="{FF2B5EF4-FFF2-40B4-BE49-F238E27FC236}">
                <a16:creationId xmlns:a16="http://schemas.microsoft.com/office/drawing/2014/main" id="{9F8DBD9A-1B56-4D4B-856B-89CC682C6B2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Rectangle 120">
            <a:extLst>
              <a:ext uri="{FF2B5EF4-FFF2-40B4-BE49-F238E27FC236}">
                <a16:creationId xmlns:a16="http://schemas.microsoft.com/office/drawing/2014/main" id="{EE079F42-5C7A-44DD-9E9F-A34795A48F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091" y="0"/>
            <a:ext cx="114729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Rectangle 122">
            <a:extLst>
              <a:ext uri="{FF2B5EF4-FFF2-40B4-BE49-F238E27FC236}">
                <a16:creationId xmlns:a16="http://schemas.microsoft.com/office/drawing/2014/main" id="{A9923A21-5790-4667-B5C7-ADA793B4993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448" y="643466"/>
            <a:ext cx="9600802"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ECDB13B0-FAC7-5542-A575-B8C71B102805}"/>
              </a:ext>
            </a:extLst>
          </p:cNvPr>
          <p:cNvPicPr>
            <a:picLocks noChangeAspect="1"/>
          </p:cNvPicPr>
          <p:nvPr/>
        </p:nvPicPr>
        <p:blipFill rotWithShape="1">
          <a:blip r:embed="rId3">
            <a:extLst/>
          </a:blip>
          <a:srcRect t="24449" r="-1" b="-1"/>
          <a:stretch/>
        </p:blipFill>
        <p:spPr>
          <a:xfrm>
            <a:off x="1986180" y="1068876"/>
            <a:ext cx="8957335" cy="4720246"/>
          </a:xfrm>
          <a:prstGeom prst="rect">
            <a:avLst/>
          </a:prstGeom>
        </p:spPr>
      </p:pic>
      <p:sp>
        <p:nvSpPr>
          <p:cNvPr id="125" name="Freeform 6">
            <a:extLst>
              <a:ext uri="{FF2B5EF4-FFF2-40B4-BE49-F238E27FC236}">
                <a16:creationId xmlns:a16="http://schemas.microsoft.com/office/drawing/2014/main" id="{09777E15-6D68-4808-AD20-82EA7377F43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285"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7" name="Freeform 6">
            <a:extLst>
              <a:ext uri="{FF2B5EF4-FFF2-40B4-BE49-F238E27FC236}">
                <a16:creationId xmlns:a16="http://schemas.microsoft.com/office/drawing/2014/main" id="{CE79CAD8-9F7F-4756-BD12-8463CA4C6F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6671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6" title="Left scallop edge">
            <a:extLst>
              <a:ext uri="{FF2B5EF4-FFF2-40B4-BE49-F238E27FC236}">
                <a16:creationId xmlns:a16="http://schemas.microsoft.com/office/drawing/2014/main" id="{AB09A9E8-BF27-4613-A775-071F082083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title="right edge border">
            <a:extLst>
              <a:ext uri="{FF2B5EF4-FFF2-40B4-BE49-F238E27FC236}">
                <a16:creationId xmlns:a16="http://schemas.microsoft.com/office/drawing/2014/main" id="{C3AFE299-6F79-44AF-9A77-2DC2DC1F8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E723B6B2-3ABF-5643-901E-89B9E96951FE}"/>
              </a:ext>
            </a:extLst>
          </p:cNvPr>
          <p:cNvSpPr>
            <a:spLocks noGrp="1"/>
          </p:cNvSpPr>
          <p:nvPr>
            <p:ph type="title"/>
          </p:nvPr>
        </p:nvSpPr>
        <p:spPr>
          <a:xfrm>
            <a:off x="1251678" y="382385"/>
            <a:ext cx="10178322" cy="1492132"/>
          </a:xfrm>
        </p:spPr>
        <p:txBody>
          <a:bodyPr anchor="ctr">
            <a:normAutofit/>
          </a:bodyPr>
          <a:lstStyle/>
          <a:p>
            <a:r>
              <a:rPr lang="it-IT"/>
              <a:t>L’enciclopedia dell’evento</a:t>
            </a:r>
          </a:p>
        </p:txBody>
      </p:sp>
      <p:graphicFrame>
        <p:nvGraphicFramePr>
          <p:cNvPr id="5" name="Segnaposto contenuto 2">
            <a:extLst>
              <a:ext uri="{FF2B5EF4-FFF2-40B4-BE49-F238E27FC236}">
                <a16:creationId xmlns:a16="http://schemas.microsoft.com/office/drawing/2014/main" id="{727D55A7-AC60-46C2-BC7C-34C7F3AE2898}"/>
              </a:ext>
            </a:extLst>
          </p:cNvPr>
          <p:cNvGraphicFramePr>
            <a:graphicFrameLocks noGrp="1"/>
          </p:cNvGraphicFramePr>
          <p:nvPr>
            <p:ph idx="1"/>
            <p:extLst>
              <p:ext uri="{D42A27DB-BD31-4B8C-83A1-F6EECF244321}">
                <p14:modId xmlns:p14="http://schemas.microsoft.com/office/powerpoint/2010/main" val="1393284632"/>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483924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{34F85814-E173-D045-88E2-FDC80C291D88}tf10001071</Template>
  <TotalTime>5027</TotalTime>
  <Words>4221</Words>
  <Application>Microsoft Macintosh PowerPoint</Application>
  <PresentationFormat>Widescreen</PresentationFormat>
  <Paragraphs>310</Paragraphs>
  <Slides>39</Slides>
  <Notes>38</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39</vt:i4>
      </vt:variant>
    </vt:vector>
  </HeadingPairs>
  <TitlesOfParts>
    <vt:vector size="50" baseType="lpstr">
      <vt:lpstr>メイリオ</vt:lpstr>
      <vt:lpstr>ＭＳ Ｐゴシック</vt:lpstr>
      <vt:lpstr>游ゴシック</vt:lpstr>
      <vt:lpstr>Arial</vt:lpstr>
      <vt:lpstr>Baloo</vt:lpstr>
      <vt:lpstr>Calibri</vt:lpstr>
      <vt:lpstr>Gill Sans MT</vt:lpstr>
      <vt:lpstr>Gill Sans Ultra Bold</vt:lpstr>
      <vt:lpstr>Impact</vt:lpstr>
      <vt:lpstr>Times New Roman</vt:lpstr>
      <vt:lpstr>Badge</vt:lpstr>
      <vt:lpstr>Presentazione standard di PowerPoint</vt:lpstr>
      <vt:lpstr>Trauma</vt:lpstr>
      <vt:lpstr>Evento traumatico</vt:lpstr>
      <vt:lpstr>Evento</vt:lpstr>
      <vt:lpstr>Rumore dell’evento</vt:lpstr>
      <vt:lpstr>La percezione  dell’evento</vt:lpstr>
      <vt:lpstr>L’Icaro di Bruegel</vt:lpstr>
      <vt:lpstr>Presentazione standard di PowerPoint</vt:lpstr>
      <vt:lpstr>L’enciclopedia dell’evento</vt:lpstr>
      <vt:lpstr>Eventi e scelta</vt:lpstr>
      <vt:lpstr>Verticale/Orizzontale</vt:lpstr>
      <vt:lpstr>Asse Verticale</vt:lpstr>
      <vt:lpstr>Asse orizzontale</vt:lpstr>
      <vt:lpstr>Presentazione standard di PowerPoint</vt:lpstr>
      <vt:lpstr>Disturbi correlati a eventi traumatici e stressanti (DSM 5)</vt:lpstr>
      <vt:lpstr>Trauma cumulativo o complesso</vt:lpstr>
      <vt:lpstr>Atmosfera</vt:lpstr>
      <vt:lpstr>La ferita non si rimargina</vt:lpstr>
      <vt:lpstr>Presentazione standard di PowerPoint</vt:lpstr>
      <vt:lpstr> Pensieri parole emozioni</vt:lpstr>
      <vt:lpstr>Un mondo asfittico (abuso sessuale intrafamiliare)</vt:lpstr>
      <vt:lpstr>Lavorare ai bordi dell’area traumatica</vt:lpstr>
      <vt:lpstr>L’invito a Una pratica della cornice come esercizio… che la parola andirivieni suggerisce</vt:lpstr>
      <vt:lpstr>Una mia citazione</vt:lpstr>
      <vt:lpstr>PremessA: l’alleanza terapeutica</vt:lpstr>
      <vt:lpstr>Corollari</vt:lpstr>
      <vt:lpstr>Base sicura</vt:lpstr>
      <vt:lpstr>Dal danno alle risorse, dalle risorse alla resilienza, attraverso l’empowerment</vt:lpstr>
      <vt:lpstr>Presentazione standard di PowerPoint</vt:lpstr>
      <vt:lpstr>Saper vedere</vt:lpstr>
      <vt:lpstr>Per una terapia basata sulle risorse</vt:lpstr>
      <vt:lpstr>Vedere il positivo</vt:lpstr>
      <vt:lpstr>Timing</vt:lpstr>
      <vt:lpstr>Rammendare</vt:lpstr>
      <vt:lpstr>Presentazione standard di PowerPoint</vt:lpstr>
      <vt:lpstr>Metafore mediche</vt:lpstr>
      <vt:lpstr>Metafore legate alla capacità di andare con lo sguardo oltre i confini</vt:lpstr>
      <vt:lpstr>Presentazione standard di PowerPoint</vt:lpstr>
      <vt:lpstr>Concludendo in positivo</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Annibale Fanali</dc:creator>
  <cp:lastModifiedBy>Annibale Fanali</cp:lastModifiedBy>
  <cp:revision>90</cp:revision>
  <cp:lastPrinted>2018-05-04T20:17:16Z</cp:lastPrinted>
  <dcterms:created xsi:type="dcterms:W3CDTF">2018-04-25T16:45:10Z</dcterms:created>
  <dcterms:modified xsi:type="dcterms:W3CDTF">2018-05-31T09:12:25Z</dcterms:modified>
</cp:coreProperties>
</file>